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notesMasters/notesMaster1.xml" ContentType="application/vnd.openxmlformats-officedocument.presentationml.notesMaster+xml"/>
  <Override PartName="/ppt/theme/theme5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982" r:id="rId47"/>
    <p:sldMasterId id="2147483983" r:id="rId49"/>
    <p:sldMasterId id="2147483984" r:id="rId51"/>
    <p:sldMasterId id="2147483985" r:id="rId53"/>
  </p:sldMasterIdLst>
  <p:notesMasterIdLst>
    <p:notesMasterId r:id="rId55"/>
  </p:notesMasterIdLst>
  <p:sldIdLst>
    <p:sldId id="357" r:id="rId57"/>
    <p:sldId id="347" r:id="rId59"/>
    <p:sldId id="353" r:id="rId60"/>
    <p:sldId id="354" r:id="rId61"/>
    <p:sldId id="309" r:id="rId62"/>
    <p:sldId id="348" r:id="rId63"/>
    <p:sldId id="350" r:id="rId64"/>
    <p:sldId id="349" r:id="rId65"/>
    <p:sldId id="321" r:id="rId66"/>
    <p:sldId id="352" r:id="rId67"/>
    <p:sldId id="355" r:id="rId68"/>
    <p:sldId id="356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6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47DCB3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1853" autoAdjust="0"/>
    <p:restoredTop sz="94660"/>
  </p:normalViewPr>
  <p:slideViewPr>
    <p:cSldViewPr snapToGrid="0" snapToObjects="1">
      <p:cViewPr>
        <p:scale>
          <a:sx n="75" d="100"/>
          <a:sy n="75" d="100"/>
        </p:scale>
        <p:origin x="2130" y="930"/>
      </p:cViewPr>
      <p:guideLst>
        <p:guide orient="horz" pos="2206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47" Type="http://schemas.openxmlformats.org/officeDocument/2006/relationships/slideMaster" Target="slideMasters/slideMaster1.xml"></Relationship><Relationship Id="rId48" Type="http://schemas.openxmlformats.org/officeDocument/2006/relationships/theme" Target="theme/theme1.xml"></Relationship><Relationship Id="rId49" Type="http://schemas.openxmlformats.org/officeDocument/2006/relationships/slideMaster" Target="slideMasters/slideMaster2.xml"></Relationship><Relationship Id="rId51" Type="http://schemas.openxmlformats.org/officeDocument/2006/relationships/slideMaster" Target="slideMasters/slideMaster3.xml"></Relationship><Relationship Id="rId53" Type="http://schemas.openxmlformats.org/officeDocument/2006/relationships/slideMaster" Target="slideMasters/slideMaster4.xml"></Relationship><Relationship Id="rId55" Type="http://schemas.openxmlformats.org/officeDocument/2006/relationships/notesMaster" Target="notesMasters/notesMaster1.xml"></Relationship><Relationship Id="rId57" Type="http://schemas.openxmlformats.org/officeDocument/2006/relationships/slide" Target="slides/slide1.xml"></Relationship><Relationship Id="rId59" Type="http://schemas.openxmlformats.org/officeDocument/2006/relationships/slide" Target="slides/slide2.xml"></Relationship><Relationship Id="rId60" Type="http://schemas.openxmlformats.org/officeDocument/2006/relationships/slide" Target="slides/slide3.xml"></Relationship><Relationship Id="rId61" Type="http://schemas.openxmlformats.org/officeDocument/2006/relationships/slide" Target="slides/slide4.xml"></Relationship><Relationship Id="rId62" Type="http://schemas.openxmlformats.org/officeDocument/2006/relationships/slide" Target="slides/slide5.xml"></Relationship><Relationship Id="rId63" Type="http://schemas.openxmlformats.org/officeDocument/2006/relationships/slide" Target="slides/slide6.xml"></Relationship><Relationship Id="rId64" Type="http://schemas.openxmlformats.org/officeDocument/2006/relationships/slide" Target="slides/slide7.xml"></Relationship><Relationship Id="rId65" Type="http://schemas.openxmlformats.org/officeDocument/2006/relationships/slide" Target="slides/slide8.xml"></Relationship><Relationship Id="rId66" Type="http://schemas.openxmlformats.org/officeDocument/2006/relationships/slide" Target="slides/slide9.xml"></Relationship><Relationship Id="rId67" Type="http://schemas.openxmlformats.org/officeDocument/2006/relationships/slide" Target="slides/slide10.xml"></Relationship><Relationship Id="rId68" Type="http://schemas.openxmlformats.org/officeDocument/2006/relationships/slide" Target="slides/slide11.xml"></Relationship><Relationship Id="rId69" Type="http://schemas.openxmlformats.org/officeDocument/2006/relationships/slide" Target="slides/slide12.xml"></Relationship><Relationship Id="rId70" Type="http://schemas.openxmlformats.org/officeDocument/2006/relationships/viewProps" Target="viewProps.xml"></Relationship><Relationship Id="rId71" Type="http://schemas.openxmlformats.org/officeDocument/2006/relationships/presProps" Target="presProps.xml"></Relationship></Relationships>
</file>

<file path=ppt/media/audio1.wav>
</file>

<file path=ppt/media/hdphoto1.wdp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jpg>
</file>

<file path=ppt/media/image30.jpeg>
</file>

<file path=ppt/media/image31.jpe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5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DDFCB-2F44-4537-824C-0460CB4AD162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349EEA-CAB7-4CE8-A659-51A2422051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841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F7021451-1387-4CA6-816F-3879F97B5CBC}" type="slidenum">
              <a:rPr lang="en-US"/>
              <a:pPr lvl="0">
                <a:defRPr lang="ko-KR" altLang="en-US"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2851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77D0EB80-5ACB-4B75-B1FE-BC47C43D14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4616" y="-10133"/>
            <a:ext cx="12196616" cy="357051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C2375C0B-9A4C-42FF-991E-CA66F2BCF7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30616" y="1740800"/>
            <a:ext cx="2025659" cy="351114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77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F9074EBC-1F15-45F9-A91E-E5C4D64C818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67390" y="2672859"/>
            <a:ext cx="8924610" cy="29246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68FC2D2C-E288-4655-B149-7FDC6019F189}"/>
              </a:ext>
            </a:extLst>
          </p:cNvPr>
          <p:cNvSpPr/>
          <p:nvPr userDrawn="1"/>
        </p:nvSpPr>
        <p:spPr>
          <a:xfrm>
            <a:off x="1065125" y="615462"/>
            <a:ext cx="10061750" cy="5627077"/>
          </a:xfrm>
          <a:prstGeom prst="frame">
            <a:avLst>
              <a:gd name="adj1" fmla="val 12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470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-3" y="-1"/>
            <a:ext cx="12192003" cy="35550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5100846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8480425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F51F16FC-ECF9-4C12-8D72-49B470CFAA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33" y="328764"/>
            <a:ext cx="10037135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12797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5554FB4E-E79F-4FCD-B373-1990A7E51642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-1" y="0"/>
            <a:ext cx="10203255" cy="6858000"/>
          </a:xfrm>
          <a:custGeom>
            <a:avLst/>
            <a:gdLst>
              <a:gd name="connsiteX0" fmla="*/ 0 w 8908610"/>
              <a:gd name="connsiteY0" fmla="*/ 0 h 6858000"/>
              <a:gd name="connsiteX1" fmla="*/ 8908610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725909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330673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8610" h="6858000">
                <a:moveTo>
                  <a:pt x="0" y="0"/>
                </a:moveTo>
                <a:lnTo>
                  <a:pt x="4330673" y="0"/>
                </a:lnTo>
                <a:lnTo>
                  <a:pt x="890861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095449" y="3660"/>
            <a:ext cx="3600000" cy="36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7585" y="3870000"/>
            <a:ext cx="3600000" cy="29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175449" y="3870000"/>
            <a:ext cx="2520000" cy="19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7585" y="1733388"/>
            <a:ext cx="2520000" cy="19422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6939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원형: 비어 있음 1">
            <a:extLst>
              <a:ext uri="{FF2B5EF4-FFF2-40B4-BE49-F238E27FC236}">
                <a16:creationId xmlns:a16="http://schemas.microsoft.com/office/drawing/2014/main" id="{B7CABA81-0BBC-49FB-B863-E9687338898B}"/>
              </a:ext>
            </a:extLst>
          </p:cNvPr>
          <p:cNvSpPr/>
          <p:nvPr userDrawn="1"/>
        </p:nvSpPr>
        <p:spPr>
          <a:xfrm>
            <a:off x="6392164" y="1281975"/>
            <a:ext cx="4759542" cy="4759542"/>
          </a:xfrm>
          <a:prstGeom prst="donut">
            <a:avLst>
              <a:gd name="adj" fmla="val 18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586A9378-5329-4795-BD81-E4B63FD478E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30709" y="1366318"/>
            <a:ext cx="1822409" cy="2586876"/>
          </a:xfrm>
          <a:custGeom>
            <a:avLst/>
            <a:gdLst>
              <a:gd name="connsiteX0" fmla="*/ 863642 w 1822409"/>
              <a:gd name="connsiteY0" fmla="*/ 0 h 2586876"/>
              <a:gd name="connsiteX1" fmla="*/ 1706307 w 1822409"/>
              <a:gd name="connsiteY1" fmla="*/ 2577164 h 2586876"/>
              <a:gd name="connsiteX2" fmla="*/ 0 w 1822409"/>
              <a:gd name="connsiteY2" fmla="*/ 2586876 h 258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2409" h="2586876">
                <a:moveTo>
                  <a:pt x="863642" y="0"/>
                </a:moveTo>
                <a:cubicBezTo>
                  <a:pt x="1679882" y="581132"/>
                  <a:pt x="2021522" y="1626487"/>
                  <a:pt x="1706307" y="2577164"/>
                </a:cubicBezTo>
                <a:lnTo>
                  <a:pt x="0" y="25868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417FB495-1718-4B12-A0EC-D01DB876E6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18317" y="932349"/>
            <a:ext cx="2719605" cy="2144179"/>
          </a:xfrm>
          <a:custGeom>
            <a:avLst/>
            <a:gdLst>
              <a:gd name="connsiteX0" fmla="*/ 1401769 w 2719605"/>
              <a:gd name="connsiteY0" fmla="*/ 1 h 2144179"/>
              <a:gd name="connsiteX1" fmla="*/ 2719605 w 2719605"/>
              <a:gd name="connsiteY1" fmla="*/ 421978 h 2144179"/>
              <a:gd name="connsiteX2" fmla="*/ 2144640 w 2719605"/>
              <a:gd name="connsiteY2" fmla="*/ 2144179 h 2144179"/>
              <a:gd name="connsiteX3" fmla="*/ 2136701 w 2719605"/>
              <a:gd name="connsiteY3" fmla="*/ 2144179 h 2144179"/>
              <a:gd name="connsiteX4" fmla="*/ 0 w 2719605"/>
              <a:gd name="connsiteY4" fmla="*/ 480476 h 2144179"/>
              <a:gd name="connsiteX5" fmla="*/ 1401769 w 2719605"/>
              <a:gd name="connsiteY5" fmla="*/ 1 h 2144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9605" h="2144179">
                <a:moveTo>
                  <a:pt x="1401769" y="1"/>
                </a:moveTo>
                <a:cubicBezTo>
                  <a:pt x="1863929" y="178"/>
                  <a:pt x="2326036" y="140289"/>
                  <a:pt x="2719605" y="421978"/>
                </a:cubicBezTo>
                <a:lnTo>
                  <a:pt x="2144640" y="2144179"/>
                </a:lnTo>
                <a:lnTo>
                  <a:pt x="2136701" y="2144179"/>
                </a:lnTo>
                <a:lnTo>
                  <a:pt x="0" y="480476"/>
                </a:lnTo>
                <a:cubicBezTo>
                  <a:pt x="412291" y="159962"/>
                  <a:pt x="907061" y="-188"/>
                  <a:pt x="1401769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4FE3062D-0FB9-425A-A589-68F4CEA8D7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12013" y="4022252"/>
            <a:ext cx="2626805" cy="1570156"/>
          </a:xfrm>
          <a:custGeom>
            <a:avLst/>
            <a:gdLst>
              <a:gd name="connsiteX0" fmla="*/ 462339 w 2626805"/>
              <a:gd name="connsiteY0" fmla="*/ 1569148 h 1570156"/>
              <a:gd name="connsiteX1" fmla="*/ 483227 w 2626805"/>
              <a:gd name="connsiteY1" fmla="*/ 1569612 h 1570156"/>
              <a:gd name="connsiteX2" fmla="*/ 471294 w 2626805"/>
              <a:gd name="connsiteY2" fmla="*/ 1570156 h 1570156"/>
              <a:gd name="connsiteX3" fmla="*/ 462562 w 2626805"/>
              <a:gd name="connsiteY3" fmla="*/ 1569858 h 1570156"/>
              <a:gd name="connsiteX4" fmla="*/ 2626805 w 2626805"/>
              <a:gd name="connsiteY4" fmla="*/ 0 h 1570156"/>
              <a:gd name="connsiteX5" fmla="*/ 495284 w 2626805"/>
              <a:gd name="connsiteY5" fmla="*/ 1569062 h 1570156"/>
              <a:gd name="connsiteX6" fmla="*/ 0 w 2626805"/>
              <a:gd name="connsiteY6" fmla="*/ 14951 h 15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26805" h="1570156">
                <a:moveTo>
                  <a:pt x="462339" y="1569148"/>
                </a:moveTo>
                <a:lnTo>
                  <a:pt x="483227" y="1569612"/>
                </a:lnTo>
                <a:cubicBezTo>
                  <a:pt x="479254" y="1570099"/>
                  <a:pt x="475275" y="1570133"/>
                  <a:pt x="471294" y="1570156"/>
                </a:cubicBezTo>
                <a:lnTo>
                  <a:pt x="462562" y="1569858"/>
                </a:lnTo>
                <a:close/>
                <a:moveTo>
                  <a:pt x="2626805" y="0"/>
                </a:moveTo>
                <a:cubicBezTo>
                  <a:pt x="2323053" y="924730"/>
                  <a:pt x="1466758" y="1554229"/>
                  <a:pt x="495284" y="1569062"/>
                </a:cubicBezTo>
                <a:lnTo>
                  <a:pt x="0" y="149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4C57A6F-87E6-418B-8AAD-B2B59AF316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92163" y="3145586"/>
            <a:ext cx="2195336" cy="2446823"/>
          </a:xfrm>
          <a:custGeom>
            <a:avLst/>
            <a:gdLst>
              <a:gd name="connsiteX0" fmla="*/ 1374390 w 2195336"/>
              <a:gd name="connsiteY0" fmla="*/ 0 h 2446823"/>
              <a:gd name="connsiteX1" fmla="*/ 2151590 w 2195336"/>
              <a:gd name="connsiteY1" fmla="*/ 2438716 h 2446823"/>
              <a:gd name="connsiteX2" fmla="*/ 2195126 w 2195336"/>
              <a:gd name="connsiteY2" fmla="*/ 2439683 h 2446823"/>
              <a:gd name="connsiteX3" fmla="*/ 2195336 w 2195336"/>
              <a:gd name="connsiteY3" fmla="*/ 2440337 h 2446823"/>
              <a:gd name="connsiteX4" fmla="*/ 2192990 w 2195336"/>
              <a:gd name="connsiteY4" fmla="*/ 2440444 h 2446823"/>
              <a:gd name="connsiteX5" fmla="*/ 2151693 w 2195336"/>
              <a:gd name="connsiteY5" fmla="*/ 2439035 h 2446823"/>
              <a:gd name="connsiteX6" fmla="*/ 2154077 w 2195336"/>
              <a:gd name="connsiteY6" fmla="*/ 2446517 h 2446823"/>
              <a:gd name="connsiteX7" fmla="*/ 0 w 2195336"/>
              <a:gd name="connsiteY7" fmla="*/ 1016322 h 24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5336" h="2446823">
                <a:moveTo>
                  <a:pt x="1374390" y="0"/>
                </a:moveTo>
                <a:lnTo>
                  <a:pt x="2151590" y="2438716"/>
                </a:lnTo>
                <a:lnTo>
                  <a:pt x="2195126" y="2439683"/>
                </a:lnTo>
                <a:lnTo>
                  <a:pt x="2195336" y="2440337"/>
                </a:lnTo>
                <a:lnTo>
                  <a:pt x="2192990" y="2440444"/>
                </a:lnTo>
                <a:lnTo>
                  <a:pt x="2151693" y="2439035"/>
                </a:lnTo>
                <a:lnTo>
                  <a:pt x="2154077" y="2446517"/>
                </a:lnTo>
                <a:cubicBezTo>
                  <a:pt x="1203619" y="2462028"/>
                  <a:pt x="349619" y="1887845"/>
                  <a:pt x="0" y="10163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81124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C0AD03F6-15F2-4D54-8634-F2FD4B876D5D}"/>
              </a:ext>
            </a:extLst>
          </p:cNvPr>
          <p:cNvSpPr/>
          <p:nvPr userDrawn="1"/>
        </p:nvSpPr>
        <p:spPr>
          <a:xfrm>
            <a:off x="0" y="1894646"/>
            <a:ext cx="12191999" cy="3068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A60AF8CF-91F6-47AF-9506-4473DAA9AA6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2612" y="504855"/>
            <a:ext cx="6441943" cy="5959540"/>
          </a:xfrm>
          <a:custGeom>
            <a:avLst/>
            <a:gdLst>
              <a:gd name="connsiteX0" fmla="*/ 3930341 w 6441943"/>
              <a:gd name="connsiteY0" fmla="*/ 5551462 h 5959540"/>
              <a:gd name="connsiteX1" fmla="*/ 3930470 w 6441943"/>
              <a:gd name="connsiteY1" fmla="*/ 5553792 h 5959540"/>
              <a:gd name="connsiteX2" fmla="*/ 3930728 w 6441943"/>
              <a:gd name="connsiteY2" fmla="*/ 5581396 h 5959540"/>
              <a:gd name="connsiteX3" fmla="*/ 3101215 w 6441943"/>
              <a:gd name="connsiteY3" fmla="*/ 5522950 h 5959540"/>
              <a:gd name="connsiteX4" fmla="*/ 3096254 w 6441943"/>
              <a:gd name="connsiteY4" fmla="*/ 5540606 h 5959540"/>
              <a:gd name="connsiteX5" fmla="*/ 3100089 w 6441943"/>
              <a:gd name="connsiteY5" fmla="*/ 5529112 h 5959540"/>
              <a:gd name="connsiteX6" fmla="*/ 3179633 w 6441943"/>
              <a:gd name="connsiteY6" fmla="*/ 5436354 h 5959540"/>
              <a:gd name="connsiteX7" fmla="*/ 3179855 w 6441943"/>
              <a:gd name="connsiteY7" fmla="*/ 5457522 h 5959540"/>
              <a:gd name="connsiteX8" fmla="*/ 3179738 w 6441943"/>
              <a:gd name="connsiteY8" fmla="*/ 5446344 h 5959540"/>
              <a:gd name="connsiteX9" fmla="*/ 3798364 w 6441943"/>
              <a:gd name="connsiteY9" fmla="*/ 5116122 h 5959540"/>
              <a:gd name="connsiteX10" fmla="*/ 3835318 w 6441943"/>
              <a:gd name="connsiteY10" fmla="*/ 5181705 h 5959540"/>
              <a:gd name="connsiteX11" fmla="*/ 3838161 w 6441943"/>
              <a:gd name="connsiteY11" fmla="*/ 5187944 h 5959540"/>
              <a:gd name="connsiteX12" fmla="*/ 3772668 w 6441943"/>
              <a:gd name="connsiteY12" fmla="*/ 5021018 h 5959540"/>
              <a:gd name="connsiteX13" fmla="*/ 3772670 w 6441943"/>
              <a:gd name="connsiteY13" fmla="*/ 5021035 h 5959540"/>
              <a:gd name="connsiteX14" fmla="*/ 3772673 w 6441943"/>
              <a:gd name="connsiteY14" fmla="*/ 5021047 h 5959540"/>
              <a:gd name="connsiteX15" fmla="*/ 3772670 w 6441943"/>
              <a:gd name="connsiteY15" fmla="*/ 5021034 h 5959540"/>
              <a:gd name="connsiteX16" fmla="*/ 3761032 w 6441943"/>
              <a:gd name="connsiteY16" fmla="*/ 4843434 h 5959540"/>
              <a:gd name="connsiteX17" fmla="*/ 3760631 w 6441943"/>
              <a:gd name="connsiteY17" fmla="*/ 4854130 h 5959540"/>
              <a:gd name="connsiteX18" fmla="*/ 3761287 w 6441943"/>
              <a:gd name="connsiteY18" fmla="*/ 4871798 h 5959540"/>
              <a:gd name="connsiteX19" fmla="*/ 3384337 w 6441943"/>
              <a:gd name="connsiteY19" fmla="*/ 3767524 h 5959540"/>
              <a:gd name="connsiteX20" fmla="*/ 3346103 w 6441943"/>
              <a:gd name="connsiteY20" fmla="*/ 3782585 h 5959540"/>
              <a:gd name="connsiteX21" fmla="*/ 3160723 w 6441943"/>
              <a:gd name="connsiteY21" fmla="*/ 3891497 h 5959540"/>
              <a:gd name="connsiteX22" fmla="*/ 2789975 w 6441943"/>
              <a:gd name="connsiteY22" fmla="*/ 4375909 h 5959540"/>
              <a:gd name="connsiteX23" fmla="*/ 2780135 w 6441943"/>
              <a:gd name="connsiteY23" fmla="*/ 4386371 h 5959540"/>
              <a:gd name="connsiteX24" fmla="*/ 2777987 w 6441943"/>
              <a:gd name="connsiteY24" fmla="*/ 4376117 h 5959540"/>
              <a:gd name="connsiteX25" fmla="*/ 2780259 w 6441943"/>
              <a:gd name="connsiteY25" fmla="*/ 4386964 h 5959540"/>
              <a:gd name="connsiteX26" fmla="*/ 2813776 w 6441943"/>
              <a:gd name="connsiteY26" fmla="*/ 4528044 h 5959540"/>
              <a:gd name="connsiteX27" fmla="*/ 2780260 w 6441943"/>
              <a:gd name="connsiteY27" fmla="*/ 4386966 h 5959540"/>
              <a:gd name="connsiteX28" fmla="*/ 2780140 w 6441943"/>
              <a:gd name="connsiteY28" fmla="*/ 4386393 h 5959540"/>
              <a:gd name="connsiteX29" fmla="*/ 2780260 w 6441943"/>
              <a:gd name="connsiteY29" fmla="*/ 4386964 h 5959540"/>
              <a:gd name="connsiteX30" fmla="*/ 2827406 w 6441943"/>
              <a:gd name="connsiteY30" fmla="*/ 4585415 h 5959540"/>
              <a:gd name="connsiteX31" fmla="*/ 2980344 w 6441943"/>
              <a:gd name="connsiteY31" fmla="*/ 4916780 h 5959540"/>
              <a:gd name="connsiteX32" fmla="*/ 3179627 w 6441943"/>
              <a:gd name="connsiteY32" fmla="*/ 5435843 h 5959540"/>
              <a:gd name="connsiteX33" fmla="*/ 3179738 w 6441943"/>
              <a:gd name="connsiteY33" fmla="*/ 5446344 h 5959540"/>
              <a:gd name="connsiteX34" fmla="*/ 3179858 w 6441943"/>
              <a:gd name="connsiteY34" fmla="*/ 5457884 h 5959540"/>
              <a:gd name="connsiteX35" fmla="*/ 3177050 w 6441943"/>
              <a:gd name="connsiteY35" fmla="*/ 5492431 h 5959540"/>
              <a:gd name="connsiteX36" fmla="*/ 2859847 w 6441943"/>
              <a:gd name="connsiteY36" fmla="*/ 5869169 h 5959540"/>
              <a:gd name="connsiteX37" fmla="*/ 2850578 w 6441943"/>
              <a:gd name="connsiteY37" fmla="*/ 5871485 h 5959540"/>
              <a:gd name="connsiteX38" fmla="*/ 2723128 w 6441943"/>
              <a:gd name="connsiteY38" fmla="*/ 5887707 h 5959540"/>
              <a:gd name="connsiteX39" fmla="*/ 2723137 w 6441943"/>
              <a:gd name="connsiteY39" fmla="*/ 5887707 h 5959540"/>
              <a:gd name="connsiteX40" fmla="*/ 2730081 w 6441943"/>
              <a:gd name="connsiteY40" fmla="*/ 5887707 h 5959540"/>
              <a:gd name="connsiteX41" fmla="*/ 3527214 w 6441943"/>
              <a:gd name="connsiteY41" fmla="*/ 5883072 h 5959540"/>
              <a:gd name="connsiteX42" fmla="*/ 3860898 w 6441943"/>
              <a:gd name="connsiteY42" fmla="*/ 5593415 h 5959540"/>
              <a:gd name="connsiteX43" fmla="*/ 3861133 w 6441943"/>
              <a:gd name="connsiteY43" fmla="*/ 5581911 h 5959540"/>
              <a:gd name="connsiteX44" fmla="*/ 3861133 w 6441943"/>
              <a:gd name="connsiteY44" fmla="*/ 5581912 h 5959540"/>
              <a:gd name="connsiteX45" fmla="*/ 3861134 w 6441943"/>
              <a:gd name="connsiteY45" fmla="*/ 5581911 h 5959540"/>
              <a:gd name="connsiteX46" fmla="*/ 3738082 w 6441943"/>
              <a:gd name="connsiteY46" fmla="*/ 5153139 h 5959540"/>
              <a:gd name="connsiteX47" fmla="*/ 3732433 w 6441943"/>
              <a:gd name="connsiteY47" fmla="*/ 5140760 h 5959540"/>
              <a:gd name="connsiteX48" fmla="*/ 3732384 w 6441943"/>
              <a:gd name="connsiteY48" fmla="*/ 5140652 h 5959540"/>
              <a:gd name="connsiteX49" fmla="*/ 3731127 w 6441943"/>
              <a:gd name="connsiteY49" fmla="*/ 5137087 h 5959540"/>
              <a:gd name="connsiteX50" fmla="*/ 3731128 w 6441943"/>
              <a:gd name="connsiteY50" fmla="*/ 5137089 h 5959540"/>
              <a:gd name="connsiteX51" fmla="*/ 3721174 w 6441943"/>
              <a:gd name="connsiteY51" fmla="*/ 5108858 h 5959540"/>
              <a:gd name="connsiteX52" fmla="*/ 3720583 w 6441943"/>
              <a:gd name="connsiteY52" fmla="*/ 5106469 h 5959540"/>
              <a:gd name="connsiteX53" fmla="*/ 3720154 w 6441943"/>
              <a:gd name="connsiteY53" fmla="*/ 5104735 h 5959540"/>
              <a:gd name="connsiteX54" fmla="*/ 3720155 w 6441943"/>
              <a:gd name="connsiteY54" fmla="*/ 5104739 h 5959540"/>
              <a:gd name="connsiteX55" fmla="*/ 3708063 w 6441943"/>
              <a:gd name="connsiteY55" fmla="*/ 5055829 h 5959540"/>
              <a:gd name="connsiteX56" fmla="*/ 3696662 w 6441943"/>
              <a:gd name="connsiteY56" fmla="*/ 4979636 h 5959540"/>
              <a:gd name="connsiteX57" fmla="*/ 3691720 w 6441943"/>
              <a:gd name="connsiteY57" fmla="*/ 4897282 h 5959540"/>
              <a:gd name="connsiteX58" fmla="*/ 3691720 w 6441943"/>
              <a:gd name="connsiteY58" fmla="*/ 4897290 h 5959540"/>
              <a:gd name="connsiteX59" fmla="*/ 3691169 w 6441943"/>
              <a:gd name="connsiteY59" fmla="*/ 4888099 h 5959540"/>
              <a:gd name="connsiteX60" fmla="*/ 3690584 w 6441943"/>
              <a:gd name="connsiteY60" fmla="*/ 4878351 h 5959540"/>
              <a:gd name="connsiteX61" fmla="*/ 3693440 w 6441943"/>
              <a:gd name="connsiteY61" fmla="*/ 4750059 h 5959540"/>
              <a:gd name="connsiteX62" fmla="*/ 3693439 w 6441943"/>
              <a:gd name="connsiteY62" fmla="*/ 4750071 h 5959540"/>
              <a:gd name="connsiteX63" fmla="*/ 3693440 w 6441943"/>
              <a:gd name="connsiteY63" fmla="*/ 4750058 h 5959540"/>
              <a:gd name="connsiteX64" fmla="*/ 3693440 w 6441943"/>
              <a:gd name="connsiteY64" fmla="*/ 4750048 h 5959540"/>
              <a:gd name="connsiteX65" fmla="*/ 3740401 w 6441943"/>
              <a:gd name="connsiteY65" fmla="*/ 4404670 h 5959540"/>
              <a:gd name="connsiteX66" fmla="*/ 3740571 w 6441943"/>
              <a:gd name="connsiteY66" fmla="*/ 4404435 h 5959540"/>
              <a:gd name="connsiteX67" fmla="*/ 3706071 w 6441943"/>
              <a:gd name="connsiteY67" fmla="*/ 4362586 h 5959540"/>
              <a:gd name="connsiteX68" fmla="*/ 3422570 w 6441943"/>
              <a:gd name="connsiteY68" fmla="*/ 3821979 h 5959540"/>
              <a:gd name="connsiteX69" fmla="*/ 3384337 w 6441943"/>
              <a:gd name="connsiteY69" fmla="*/ 3767524 h 5959540"/>
              <a:gd name="connsiteX70" fmla="*/ 2542383 w 6441943"/>
              <a:gd name="connsiteY70" fmla="*/ 3241413 h 5959540"/>
              <a:gd name="connsiteX71" fmla="*/ 2512260 w 6441943"/>
              <a:gd name="connsiteY71" fmla="*/ 3280805 h 5959540"/>
              <a:gd name="connsiteX72" fmla="*/ 2712294 w 6441943"/>
              <a:gd name="connsiteY72" fmla="*/ 4403775 h 5959540"/>
              <a:gd name="connsiteX73" fmla="*/ 2720978 w 6441943"/>
              <a:gd name="connsiteY73" fmla="*/ 4440058 h 5959540"/>
              <a:gd name="connsiteX74" fmla="*/ 2776921 w 6441943"/>
              <a:gd name="connsiteY74" fmla="*/ 4371033 h 5959540"/>
              <a:gd name="connsiteX75" fmla="*/ 2735259 w 6441943"/>
              <a:gd name="connsiteY75" fmla="*/ 4172222 h 5959540"/>
              <a:gd name="connsiteX76" fmla="*/ 2581778 w 6441943"/>
              <a:gd name="connsiteY76" fmla="*/ 3271536 h 5959540"/>
              <a:gd name="connsiteX77" fmla="*/ 2542383 w 6441943"/>
              <a:gd name="connsiteY77" fmla="*/ 3241413 h 5959540"/>
              <a:gd name="connsiteX78" fmla="*/ 2168787 w 6441943"/>
              <a:gd name="connsiteY78" fmla="*/ 3080089 h 5959540"/>
              <a:gd name="connsiteX79" fmla="*/ 2101741 w 6441943"/>
              <a:gd name="connsiteY79" fmla="*/ 3124488 h 5959540"/>
              <a:gd name="connsiteX80" fmla="*/ 1992831 w 6441943"/>
              <a:gd name="connsiteY80" fmla="*/ 3386337 h 5959540"/>
              <a:gd name="connsiteX81" fmla="*/ 1819037 w 6441943"/>
              <a:gd name="connsiteY81" fmla="*/ 3520738 h 5959540"/>
              <a:gd name="connsiteX82" fmla="*/ 1814402 w 6441943"/>
              <a:gd name="connsiteY82" fmla="*/ 3652819 h 5959540"/>
              <a:gd name="connsiteX83" fmla="*/ 1888554 w 6441943"/>
              <a:gd name="connsiteY83" fmla="*/ 3669041 h 5959540"/>
              <a:gd name="connsiteX84" fmla="*/ 1939533 w 6441943"/>
              <a:gd name="connsiteY84" fmla="*/ 3722337 h 5959540"/>
              <a:gd name="connsiteX85" fmla="*/ 2009051 w 6441943"/>
              <a:gd name="connsiteY85" fmla="*/ 3710752 h 5959540"/>
              <a:gd name="connsiteX86" fmla="*/ 2108693 w 6441943"/>
              <a:gd name="connsiteY86" fmla="*/ 3622696 h 5959540"/>
              <a:gd name="connsiteX87" fmla="*/ 2166623 w 6441943"/>
              <a:gd name="connsiteY87" fmla="*/ 3564764 h 5959540"/>
              <a:gd name="connsiteX88" fmla="*/ 2217603 w 6441943"/>
              <a:gd name="connsiteY88" fmla="*/ 3476709 h 5959540"/>
              <a:gd name="connsiteX89" fmla="*/ 2419204 w 6441943"/>
              <a:gd name="connsiteY89" fmla="*/ 3326089 h 5959540"/>
              <a:gd name="connsiteX90" fmla="*/ 2210652 w 6441943"/>
              <a:gd name="connsiteY90" fmla="*/ 3112903 h 5959540"/>
              <a:gd name="connsiteX91" fmla="*/ 2168787 w 6441943"/>
              <a:gd name="connsiteY91" fmla="*/ 3080089 h 5959540"/>
              <a:gd name="connsiteX92" fmla="*/ 4736448 w 6441943"/>
              <a:gd name="connsiteY92" fmla="*/ 2146033 h 5959540"/>
              <a:gd name="connsiteX93" fmla="*/ 4759619 w 6441943"/>
              <a:gd name="connsiteY93" fmla="*/ 2155880 h 5959540"/>
              <a:gd name="connsiteX94" fmla="*/ 4766572 w 6441943"/>
              <a:gd name="connsiteY94" fmla="*/ 2255523 h 5959540"/>
              <a:gd name="connsiteX95" fmla="*/ 4422563 w 6441943"/>
              <a:gd name="connsiteY95" fmla="*/ 2763414 h 5959540"/>
              <a:gd name="connsiteX96" fmla="*/ 4399870 w 6441943"/>
              <a:gd name="connsiteY96" fmla="*/ 2748805 h 5959540"/>
              <a:gd name="connsiteX97" fmla="*/ 4361056 w 6441943"/>
              <a:gd name="connsiteY97" fmla="*/ 2693480 h 5959540"/>
              <a:gd name="connsiteX98" fmla="*/ 4298489 w 6441943"/>
              <a:gd name="connsiteY98" fmla="*/ 2605425 h 5959540"/>
              <a:gd name="connsiteX99" fmla="*/ 4236902 w 6441943"/>
              <a:gd name="connsiteY99" fmla="*/ 2622045 h 5959540"/>
              <a:gd name="connsiteX100" fmla="*/ 4205003 w 6441943"/>
              <a:gd name="connsiteY100" fmla="*/ 2639946 h 5959540"/>
              <a:gd name="connsiteX101" fmla="*/ 4213619 w 6441943"/>
              <a:gd name="connsiteY101" fmla="*/ 2615853 h 5959540"/>
              <a:gd name="connsiteX102" fmla="*/ 4233606 w 6441943"/>
              <a:gd name="connsiteY102" fmla="*/ 2591522 h 5959540"/>
              <a:gd name="connsiteX103" fmla="*/ 4678517 w 6441943"/>
              <a:gd name="connsiteY103" fmla="*/ 2167467 h 5959540"/>
              <a:gd name="connsiteX104" fmla="*/ 4736448 w 6441943"/>
              <a:gd name="connsiteY104" fmla="*/ 2146033 h 5959540"/>
              <a:gd name="connsiteX105" fmla="*/ 2679023 w 6441943"/>
              <a:gd name="connsiteY105" fmla="*/ 1316748 h 5959540"/>
              <a:gd name="connsiteX106" fmla="*/ 2660196 w 6441943"/>
              <a:gd name="connsiteY106" fmla="*/ 1335577 h 5959540"/>
              <a:gd name="connsiteX107" fmla="*/ 2599948 w 6441943"/>
              <a:gd name="connsiteY107" fmla="*/ 1592789 h 5959540"/>
              <a:gd name="connsiteX108" fmla="*/ 2727395 w 6441943"/>
              <a:gd name="connsiteY108" fmla="*/ 1942694 h 5959540"/>
              <a:gd name="connsiteX109" fmla="*/ 2796913 w 6441943"/>
              <a:gd name="connsiteY109" fmla="*/ 2220763 h 5959540"/>
              <a:gd name="connsiteX110" fmla="*/ 2831673 w 6441943"/>
              <a:gd name="connsiteY110" fmla="*/ 2255521 h 5959540"/>
              <a:gd name="connsiteX111" fmla="*/ 2866430 w 6441943"/>
              <a:gd name="connsiteY111" fmla="*/ 2223079 h 5959540"/>
              <a:gd name="connsiteX112" fmla="*/ 2787644 w 6441943"/>
              <a:gd name="connsiteY112" fmla="*/ 1905618 h 5959540"/>
              <a:gd name="connsiteX113" fmla="*/ 2669465 w 6441943"/>
              <a:gd name="connsiteY113" fmla="*/ 1588155 h 5959540"/>
              <a:gd name="connsiteX114" fmla="*/ 2725077 w 6441943"/>
              <a:gd name="connsiteY114" fmla="*/ 1363383 h 5959540"/>
              <a:gd name="connsiteX115" fmla="*/ 2706541 w 6441943"/>
              <a:gd name="connsiteY115" fmla="*/ 1317039 h 5959540"/>
              <a:gd name="connsiteX116" fmla="*/ 2679023 w 6441943"/>
              <a:gd name="connsiteY116" fmla="*/ 1316748 h 5959540"/>
              <a:gd name="connsiteX117" fmla="*/ 3661900 w 6441943"/>
              <a:gd name="connsiteY117" fmla="*/ 43514 h 5959540"/>
              <a:gd name="connsiteX118" fmla="*/ 3700637 w 6441943"/>
              <a:gd name="connsiteY118" fmla="*/ 51823 h 5959540"/>
              <a:gd name="connsiteX119" fmla="*/ 3967122 w 6441943"/>
              <a:gd name="connsiteY119" fmla="*/ 290498 h 5959540"/>
              <a:gd name="connsiteX120" fmla="*/ 3955534 w 6441943"/>
              <a:gd name="connsiteY120" fmla="*/ 436486 h 5959540"/>
              <a:gd name="connsiteX121" fmla="*/ 3917409 w 6441943"/>
              <a:gd name="connsiteY121" fmla="*/ 423225 h 5959540"/>
              <a:gd name="connsiteX122" fmla="*/ 3915737 w 6441943"/>
              <a:gd name="connsiteY122" fmla="*/ 421250 h 5959540"/>
              <a:gd name="connsiteX123" fmla="*/ 3559208 w 6441943"/>
              <a:gd name="connsiteY123" fmla="*/ 129965 h 5959540"/>
              <a:gd name="connsiteX124" fmla="*/ 3496142 w 6441943"/>
              <a:gd name="connsiteY124" fmla="*/ 100266 h 5959540"/>
              <a:gd name="connsiteX125" fmla="*/ 3547157 w 6441943"/>
              <a:gd name="connsiteY125" fmla="*/ 71375 h 5959540"/>
              <a:gd name="connsiteX126" fmla="*/ 3661900 w 6441943"/>
              <a:gd name="connsiteY126" fmla="*/ 43514 h 5959540"/>
              <a:gd name="connsiteX127" fmla="*/ 3052075 w 6441943"/>
              <a:gd name="connsiteY127" fmla="*/ 570 h 5959540"/>
              <a:gd name="connsiteX128" fmla="*/ 3058764 w 6441943"/>
              <a:gd name="connsiteY128" fmla="*/ 841 h 5959540"/>
              <a:gd name="connsiteX129" fmla="*/ 3410334 w 6441943"/>
              <a:gd name="connsiteY129" fmla="*/ 59859 h 5959540"/>
              <a:gd name="connsiteX130" fmla="*/ 3496142 w 6441943"/>
              <a:gd name="connsiteY130" fmla="*/ 100266 h 5959540"/>
              <a:gd name="connsiteX131" fmla="*/ 3492399 w 6441943"/>
              <a:gd name="connsiteY131" fmla="*/ 102386 h 5959540"/>
              <a:gd name="connsiteX132" fmla="*/ 3429521 w 6441943"/>
              <a:gd name="connsiteY132" fmla="*/ 149148 h 5959540"/>
              <a:gd name="connsiteX133" fmla="*/ 3290487 w 6441943"/>
              <a:gd name="connsiteY133" fmla="*/ 283548 h 5959540"/>
              <a:gd name="connsiteX134" fmla="*/ 3306706 w 6441943"/>
              <a:gd name="connsiteY134" fmla="*/ 325258 h 5959540"/>
              <a:gd name="connsiteX135" fmla="*/ 3302072 w 6441943"/>
              <a:gd name="connsiteY135" fmla="*/ 366969 h 5959540"/>
              <a:gd name="connsiteX136" fmla="*/ 3248776 w 6441943"/>
              <a:gd name="connsiteY136" fmla="*/ 441121 h 5959540"/>
              <a:gd name="connsiteX137" fmla="*/ 3202431 w 6441943"/>
              <a:gd name="connsiteY137" fmla="*/ 448071 h 5959540"/>
              <a:gd name="connsiteX138" fmla="*/ 3163037 w 6441943"/>
              <a:gd name="connsiteY138" fmla="*/ 420264 h 5959540"/>
              <a:gd name="connsiteX139" fmla="*/ 3112058 w 6441943"/>
              <a:gd name="connsiteY139" fmla="*/ 431852 h 5959540"/>
              <a:gd name="connsiteX140" fmla="*/ 3024002 w 6441943"/>
              <a:gd name="connsiteY140" fmla="*/ 554664 h 5959540"/>
              <a:gd name="connsiteX141" fmla="*/ 2961438 w 6441943"/>
              <a:gd name="connsiteY141" fmla="*/ 594059 h 5959540"/>
              <a:gd name="connsiteX142" fmla="*/ 2609215 w 6441943"/>
              <a:gd name="connsiteY142" fmla="*/ 992625 h 5959540"/>
              <a:gd name="connsiteX143" fmla="*/ 2928997 w 6441943"/>
              <a:gd name="connsiteY143" fmla="*/ 1321673 h 5959540"/>
              <a:gd name="connsiteX144" fmla="*/ 3315975 w 6441943"/>
              <a:gd name="connsiteY144" fmla="*/ 992625 h 5959540"/>
              <a:gd name="connsiteX145" fmla="*/ 3253411 w 6441943"/>
              <a:gd name="connsiteY145" fmla="*/ 749313 h 5959540"/>
              <a:gd name="connsiteX146" fmla="*/ 3248776 w 6441943"/>
              <a:gd name="connsiteY146" fmla="*/ 698333 h 5959540"/>
              <a:gd name="connsiteX147" fmla="*/ 3334513 w 6441943"/>
              <a:gd name="connsiteY147" fmla="*/ 605644 h 5959540"/>
              <a:gd name="connsiteX148" fmla="*/ 3334513 w 6441943"/>
              <a:gd name="connsiteY148" fmla="*/ 559299 h 5959540"/>
              <a:gd name="connsiteX149" fmla="*/ 3304390 w 6441943"/>
              <a:gd name="connsiteY149" fmla="*/ 519907 h 5959540"/>
              <a:gd name="connsiteX150" fmla="*/ 3373907 w 6441943"/>
              <a:gd name="connsiteY150" fmla="*/ 434168 h 5959540"/>
              <a:gd name="connsiteX151" fmla="*/ 3415618 w 6441943"/>
              <a:gd name="connsiteY151" fmla="*/ 415630 h 5959540"/>
              <a:gd name="connsiteX152" fmla="*/ 3457328 w 6441943"/>
              <a:gd name="connsiteY152" fmla="*/ 445755 h 5959540"/>
              <a:gd name="connsiteX153" fmla="*/ 3508307 w 6441943"/>
              <a:gd name="connsiteY153" fmla="*/ 417948 h 5959540"/>
              <a:gd name="connsiteX154" fmla="*/ 3744666 w 6441943"/>
              <a:gd name="connsiteY154" fmla="*/ 271960 h 5959540"/>
              <a:gd name="connsiteX155" fmla="*/ 3902239 w 6441943"/>
              <a:gd name="connsiteY155" fmla="*/ 417948 h 5959540"/>
              <a:gd name="connsiteX156" fmla="*/ 3917409 w 6441943"/>
              <a:gd name="connsiteY156" fmla="*/ 423225 h 5959540"/>
              <a:gd name="connsiteX157" fmla="*/ 3928155 w 6441943"/>
              <a:gd name="connsiteY157" fmla="*/ 435919 h 5959540"/>
              <a:gd name="connsiteX158" fmla="*/ 3932365 w 6441943"/>
              <a:gd name="connsiteY158" fmla="*/ 441118 h 5959540"/>
              <a:gd name="connsiteX159" fmla="*/ 4226656 w 6441943"/>
              <a:gd name="connsiteY159" fmla="*/ 772485 h 5959540"/>
              <a:gd name="connsiteX160" fmla="*/ 4307758 w 6441943"/>
              <a:gd name="connsiteY160" fmla="*/ 1043602 h 5959540"/>
              <a:gd name="connsiteX161" fmla="*/ 4284586 w 6441943"/>
              <a:gd name="connsiteY161" fmla="*/ 1326305 h 5959540"/>
              <a:gd name="connsiteX162" fmla="*/ 4238241 w 6441943"/>
              <a:gd name="connsiteY162" fmla="*/ 1133975 h 5959540"/>
              <a:gd name="connsiteX163" fmla="*/ 4164089 w 6441943"/>
              <a:gd name="connsiteY163" fmla="*/ 1326305 h 5959540"/>
              <a:gd name="connsiteX164" fmla="*/ 4113110 w 6441943"/>
              <a:gd name="connsiteY164" fmla="*/ 1226665 h 5959540"/>
              <a:gd name="connsiteX165" fmla="*/ 4055180 w 6441943"/>
              <a:gd name="connsiteY165" fmla="*/ 1388872 h 5959540"/>
              <a:gd name="connsiteX166" fmla="*/ 4038958 w 6441943"/>
              <a:gd name="connsiteY166" fmla="*/ 1300817 h 5959540"/>
              <a:gd name="connsiteX167" fmla="*/ 3779426 w 6441943"/>
              <a:gd name="connsiteY167" fmla="*/ 1574252 h 5959540"/>
              <a:gd name="connsiteX168" fmla="*/ 3682102 w 6441943"/>
              <a:gd name="connsiteY168" fmla="*/ 1655354 h 5959540"/>
              <a:gd name="connsiteX169" fmla="*/ 3665882 w 6441943"/>
              <a:gd name="connsiteY169" fmla="*/ 1921839 h 5959540"/>
              <a:gd name="connsiteX170" fmla="*/ 3626488 w 6441943"/>
              <a:gd name="connsiteY170" fmla="*/ 1991356 h 5959540"/>
              <a:gd name="connsiteX171" fmla="*/ 3515260 w 6441943"/>
              <a:gd name="connsiteY171" fmla="*/ 2002941 h 5959540"/>
              <a:gd name="connsiteX172" fmla="*/ 3487453 w 6441943"/>
              <a:gd name="connsiteY172" fmla="*/ 2077093 h 5959540"/>
              <a:gd name="connsiteX173" fmla="*/ 3417936 w 6441943"/>
              <a:gd name="connsiteY173" fmla="*/ 2088680 h 5959540"/>
              <a:gd name="connsiteX174" fmla="*/ 3387813 w 6441943"/>
              <a:gd name="connsiteY174" fmla="*/ 2146610 h 5959540"/>
              <a:gd name="connsiteX175" fmla="*/ 3306708 w 6441943"/>
              <a:gd name="connsiteY175" fmla="*/ 2141976 h 5959540"/>
              <a:gd name="connsiteX176" fmla="*/ 3288170 w 6441943"/>
              <a:gd name="connsiteY176" fmla="*/ 2211493 h 5959540"/>
              <a:gd name="connsiteX177" fmla="*/ 3144501 w 6441943"/>
              <a:gd name="connsiteY177" fmla="*/ 2223080 h 5959540"/>
              <a:gd name="connsiteX178" fmla="*/ 3051811 w 6441943"/>
              <a:gd name="connsiteY178" fmla="*/ 2169783 h 5959540"/>
              <a:gd name="connsiteX179" fmla="*/ 2959121 w 6441943"/>
              <a:gd name="connsiteY179" fmla="*/ 2313452 h 5959540"/>
              <a:gd name="connsiteX180" fmla="*/ 3040226 w 6441943"/>
              <a:gd name="connsiteY180" fmla="*/ 2445536 h 5959540"/>
              <a:gd name="connsiteX181" fmla="*/ 3241825 w 6441943"/>
              <a:gd name="connsiteY181" fmla="*/ 2614694 h 5959540"/>
              <a:gd name="connsiteX182" fmla="*/ 3276585 w 6441943"/>
              <a:gd name="connsiteY182" fmla="*/ 2656404 h 5959540"/>
              <a:gd name="connsiteX183" fmla="*/ 3531482 w 6441943"/>
              <a:gd name="connsiteY183" fmla="*/ 2563714 h 5959540"/>
              <a:gd name="connsiteX184" fmla="*/ 3967124 w 6441943"/>
              <a:gd name="connsiteY184" fmla="*/ 2869591 h 5959540"/>
              <a:gd name="connsiteX185" fmla="*/ 4006516 w 6441943"/>
              <a:gd name="connsiteY185" fmla="*/ 2869591 h 5959540"/>
              <a:gd name="connsiteX186" fmla="*/ 4175677 w 6441943"/>
              <a:gd name="connsiteY186" fmla="*/ 2656404 h 5959540"/>
              <a:gd name="connsiteX187" fmla="*/ 4205003 w 6441943"/>
              <a:gd name="connsiteY187" fmla="*/ 2639946 h 5959540"/>
              <a:gd name="connsiteX188" fmla="*/ 4201345 w 6441943"/>
              <a:gd name="connsiteY188" fmla="*/ 2650177 h 5959540"/>
              <a:gd name="connsiteX189" fmla="*/ 4198846 w 6441943"/>
              <a:gd name="connsiteY189" fmla="*/ 2702749 h 5959540"/>
              <a:gd name="connsiteX190" fmla="*/ 4187261 w 6441943"/>
              <a:gd name="connsiteY190" fmla="*/ 2848737 h 5959540"/>
              <a:gd name="connsiteX191" fmla="*/ 4082983 w 6441943"/>
              <a:gd name="connsiteY191" fmla="*/ 2969234 h 5959540"/>
              <a:gd name="connsiteX192" fmla="*/ 4078349 w 6441943"/>
              <a:gd name="connsiteY192" fmla="*/ 3092046 h 5959540"/>
              <a:gd name="connsiteX193" fmla="*/ 4117743 w 6441943"/>
              <a:gd name="connsiteY193" fmla="*/ 3138391 h 5959540"/>
              <a:gd name="connsiteX194" fmla="*/ 4226653 w 6441943"/>
              <a:gd name="connsiteY194" fmla="*/ 3052654 h 5959540"/>
              <a:gd name="connsiteX195" fmla="*/ 4422563 w 6441943"/>
              <a:gd name="connsiteY195" fmla="*/ 2763414 h 5959540"/>
              <a:gd name="connsiteX196" fmla="*/ 4428835 w 6441943"/>
              <a:gd name="connsiteY196" fmla="*/ 2767452 h 5959540"/>
              <a:gd name="connsiteX197" fmla="*/ 4442159 w 6441943"/>
              <a:gd name="connsiteY197" fmla="*/ 2774585 h 5959540"/>
              <a:gd name="connsiteX198" fmla="*/ 4446793 w 6441943"/>
              <a:gd name="connsiteY198" fmla="*/ 2874225 h 5959540"/>
              <a:gd name="connsiteX199" fmla="*/ 4463015 w 6441943"/>
              <a:gd name="connsiteY199" fmla="*/ 2950695 h 5959540"/>
              <a:gd name="connsiteX200" fmla="*/ 4493138 w 6441943"/>
              <a:gd name="connsiteY200" fmla="*/ 3036432 h 5959540"/>
              <a:gd name="connsiteX201" fmla="*/ 4428255 w 6441943"/>
              <a:gd name="connsiteY201" fmla="*/ 3145344 h 5959540"/>
              <a:gd name="connsiteX202" fmla="*/ 4312393 w 6441943"/>
              <a:gd name="connsiteY202" fmla="*/ 3307551 h 5959540"/>
              <a:gd name="connsiteX203" fmla="*/ 4887070 w 6441943"/>
              <a:gd name="connsiteY203" fmla="*/ 3949429 h 5959540"/>
              <a:gd name="connsiteX204" fmla="*/ 4914877 w 6441943"/>
              <a:gd name="connsiteY204" fmla="*/ 4141759 h 5959540"/>
              <a:gd name="connsiteX205" fmla="*/ 4845359 w 6441943"/>
              <a:gd name="connsiteY205" fmla="*/ 4598258 h 5959540"/>
              <a:gd name="connsiteX206" fmla="*/ 5095622 w 6441943"/>
              <a:gd name="connsiteY206" fmla="*/ 4938892 h 5959540"/>
              <a:gd name="connsiteX207" fmla="*/ 5230022 w 6441943"/>
              <a:gd name="connsiteY207" fmla="*/ 4874009 h 5959540"/>
              <a:gd name="connsiteX208" fmla="*/ 5408451 w 6441943"/>
              <a:gd name="connsiteY208" fmla="*/ 4890228 h 5959540"/>
              <a:gd name="connsiteX209" fmla="*/ 5658714 w 6441943"/>
              <a:gd name="connsiteY209" fmla="*/ 4836933 h 5959540"/>
              <a:gd name="connsiteX210" fmla="*/ 5793114 w 6441943"/>
              <a:gd name="connsiteY210" fmla="*/ 4853155 h 5959540"/>
              <a:gd name="connsiteX211" fmla="*/ 5742135 w 6441943"/>
              <a:gd name="connsiteY211" fmla="*/ 4992190 h 5959540"/>
              <a:gd name="connsiteX212" fmla="*/ 5943734 w 6441943"/>
              <a:gd name="connsiteY212" fmla="*/ 4938892 h 5959540"/>
              <a:gd name="connsiteX213" fmla="*/ 6249610 w 6441943"/>
              <a:gd name="connsiteY213" fmla="*/ 4834614 h 5959540"/>
              <a:gd name="connsiteX214" fmla="*/ 6358521 w 6441943"/>
              <a:gd name="connsiteY214" fmla="*/ 4920354 h 5959540"/>
              <a:gd name="connsiteX215" fmla="*/ 6377059 w 6441943"/>
              <a:gd name="connsiteY215" fmla="*/ 4927304 h 5959540"/>
              <a:gd name="connsiteX216" fmla="*/ 6388645 w 6441943"/>
              <a:gd name="connsiteY216" fmla="*/ 4943526 h 5959540"/>
              <a:gd name="connsiteX217" fmla="*/ 6381694 w 6441943"/>
              <a:gd name="connsiteY217" fmla="*/ 4982918 h 5959540"/>
              <a:gd name="connsiteX218" fmla="*/ 6416451 w 6441943"/>
              <a:gd name="connsiteY218" fmla="*/ 5001456 h 5959540"/>
              <a:gd name="connsiteX219" fmla="*/ 6428039 w 6441943"/>
              <a:gd name="connsiteY219" fmla="*/ 5019994 h 5959540"/>
              <a:gd name="connsiteX220" fmla="*/ 6416451 w 6441943"/>
              <a:gd name="connsiteY220" fmla="*/ 5077926 h 5959540"/>
              <a:gd name="connsiteX221" fmla="*/ 6428039 w 6441943"/>
              <a:gd name="connsiteY221" fmla="*/ 5105733 h 5959540"/>
              <a:gd name="connsiteX222" fmla="*/ 6441943 w 6441943"/>
              <a:gd name="connsiteY222" fmla="*/ 5168298 h 5959540"/>
              <a:gd name="connsiteX223" fmla="*/ 6423405 w 6441943"/>
              <a:gd name="connsiteY223" fmla="*/ 5198423 h 5959540"/>
              <a:gd name="connsiteX224" fmla="*/ 6423405 w 6441943"/>
              <a:gd name="connsiteY224" fmla="*/ 5240133 h 5959540"/>
              <a:gd name="connsiteX225" fmla="*/ 6381694 w 6441943"/>
              <a:gd name="connsiteY225" fmla="*/ 5267940 h 5959540"/>
              <a:gd name="connsiteX226" fmla="*/ 6177777 w 6441943"/>
              <a:gd name="connsiteY226" fmla="*/ 5402341 h 5959540"/>
              <a:gd name="connsiteX227" fmla="*/ 5906658 w 6441943"/>
              <a:gd name="connsiteY227" fmla="*/ 5536741 h 5959540"/>
              <a:gd name="connsiteX228" fmla="*/ 5408451 w 6441943"/>
              <a:gd name="connsiteY228" fmla="*/ 5733708 h 5959540"/>
              <a:gd name="connsiteX229" fmla="*/ 5079402 w 6441943"/>
              <a:gd name="connsiteY229" fmla="*/ 5895915 h 5959540"/>
              <a:gd name="connsiteX230" fmla="*/ 4870850 w 6441943"/>
              <a:gd name="connsiteY230" fmla="*/ 5694314 h 5959540"/>
              <a:gd name="connsiteX231" fmla="*/ 4748035 w 6441943"/>
              <a:gd name="connsiteY231" fmla="*/ 5620162 h 5959540"/>
              <a:gd name="connsiteX232" fmla="*/ 4666933 w 6441943"/>
              <a:gd name="connsiteY232" fmla="*/ 5701264 h 5959540"/>
              <a:gd name="connsiteX233" fmla="*/ 4372641 w 6441943"/>
              <a:gd name="connsiteY233" fmla="*/ 5752243 h 5959540"/>
              <a:gd name="connsiteX234" fmla="*/ 4284586 w 6441943"/>
              <a:gd name="connsiteY234" fmla="*/ 5381484 h 5959540"/>
              <a:gd name="connsiteX235" fmla="*/ 3913827 w 6441943"/>
              <a:gd name="connsiteY235" fmla="*/ 4582036 h 5959540"/>
              <a:gd name="connsiteX236" fmla="*/ 3803568 w 6441943"/>
              <a:gd name="connsiteY236" fmla="*/ 4480852 h 5959540"/>
              <a:gd name="connsiteX237" fmla="*/ 3800007 w 6441943"/>
              <a:gd name="connsiteY237" fmla="*/ 4476532 h 5959540"/>
              <a:gd name="connsiteX238" fmla="*/ 3780527 w 6441943"/>
              <a:gd name="connsiteY238" fmla="*/ 4590443 h 5959540"/>
              <a:gd name="connsiteX239" fmla="*/ 3780525 w 6441943"/>
              <a:gd name="connsiteY239" fmla="*/ 4590467 h 5959540"/>
              <a:gd name="connsiteX240" fmla="*/ 3765094 w 6441943"/>
              <a:gd name="connsiteY240" fmla="*/ 4735131 h 5959540"/>
              <a:gd name="connsiteX241" fmla="*/ 3765092 w 6441943"/>
              <a:gd name="connsiteY241" fmla="*/ 4735183 h 5959540"/>
              <a:gd name="connsiteX242" fmla="*/ 3765094 w 6441943"/>
              <a:gd name="connsiteY242" fmla="*/ 4735132 h 5959540"/>
              <a:gd name="connsiteX243" fmla="*/ 3765902 w 6441943"/>
              <a:gd name="connsiteY243" fmla="*/ 4727558 h 5959540"/>
              <a:gd name="connsiteX244" fmla="*/ 3763880 w 6441943"/>
              <a:gd name="connsiteY244" fmla="*/ 4767502 h 5959540"/>
              <a:gd name="connsiteX245" fmla="*/ 3761087 w 6441943"/>
              <a:gd name="connsiteY245" fmla="*/ 4841968 h 5959540"/>
              <a:gd name="connsiteX246" fmla="*/ 3761604 w 6441943"/>
              <a:gd name="connsiteY246" fmla="*/ 4880319 h 5959540"/>
              <a:gd name="connsiteX247" fmla="*/ 3764152 w 6441943"/>
              <a:gd name="connsiteY247" fmla="*/ 4948933 h 5959540"/>
              <a:gd name="connsiteX248" fmla="*/ 3765139 w 6441943"/>
              <a:gd name="connsiteY248" fmla="*/ 4957284 h 5959540"/>
              <a:gd name="connsiteX249" fmla="*/ 3763636 w 6441943"/>
              <a:gd name="connsiteY249" fmla="*/ 4934981 h 5959540"/>
              <a:gd name="connsiteX250" fmla="*/ 3766230 w 6441943"/>
              <a:gd name="connsiteY250" fmla="*/ 4966518 h 5959540"/>
              <a:gd name="connsiteX251" fmla="*/ 3771090 w 6441943"/>
              <a:gd name="connsiteY251" fmla="*/ 5007656 h 5959540"/>
              <a:gd name="connsiteX252" fmla="*/ 3774769 w 6441943"/>
              <a:gd name="connsiteY252" fmla="*/ 5031180 h 5959540"/>
              <a:gd name="connsiteX253" fmla="*/ 3781007 w 6441943"/>
              <a:gd name="connsiteY253" fmla="*/ 5061338 h 5959540"/>
              <a:gd name="connsiteX254" fmla="*/ 3784037 w 6441943"/>
              <a:gd name="connsiteY254" fmla="*/ 5074110 h 5959540"/>
              <a:gd name="connsiteX255" fmla="*/ 3782356 w 6441943"/>
              <a:gd name="connsiteY255" fmla="*/ 5067859 h 5959540"/>
              <a:gd name="connsiteX256" fmla="*/ 3783197 w 6441943"/>
              <a:gd name="connsiteY256" fmla="*/ 5071928 h 5959540"/>
              <a:gd name="connsiteX257" fmla="*/ 3790925 w 6441943"/>
              <a:gd name="connsiteY257" fmla="*/ 5097158 h 5959540"/>
              <a:gd name="connsiteX258" fmla="*/ 3792279 w 6441943"/>
              <a:gd name="connsiteY258" fmla="*/ 5101288 h 5959540"/>
              <a:gd name="connsiteX259" fmla="*/ 3791572 w 6441943"/>
              <a:gd name="connsiteY259" fmla="*/ 5099273 h 5959540"/>
              <a:gd name="connsiteX260" fmla="*/ 3792746 w 6441943"/>
              <a:gd name="connsiteY260" fmla="*/ 5103106 h 5959540"/>
              <a:gd name="connsiteX261" fmla="*/ 3798331 w 6441943"/>
              <a:gd name="connsiteY261" fmla="*/ 5116063 h 5959540"/>
              <a:gd name="connsiteX262" fmla="*/ 3798364 w 6441943"/>
              <a:gd name="connsiteY262" fmla="*/ 5116122 h 5959540"/>
              <a:gd name="connsiteX263" fmla="*/ 3798347 w 6441943"/>
              <a:gd name="connsiteY263" fmla="*/ 5116093 h 5959540"/>
              <a:gd name="connsiteX264" fmla="*/ 3841530 w 6441943"/>
              <a:gd name="connsiteY264" fmla="*/ 5195336 h 5959540"/>
              <a:gd name="connsiteX265" fmla="*/ 3838161 w 6441943"/>
              <a:gd name="connsiteY265" fmla="*/ 5187944 h 5959540"/>
              <a:gd name="connsiteX266" fmla="*/ 3840723 w 6441943"/>
              <a:gd name="connsiteY266" fmla="*/ 5192568 h 5959540"/>
              <a:gd name="connsiteX267" fmla="*/ 3843401 w 6441943"/>
              <a:gd name="connsiteY267" fmla="*/ 5198769 h 5959540"/>
              <a:gd name="connsiteX268" fmla="*/ 3845921 w 6441943"/>
              <a:gd name="connsiteY268" fmla="*/ 5203395 h 5959540"/>
              <a:gd name="connsiteX269" fmla="*/ 3852185 w 6441943"/>
              <a:gd name="connsiteY269" fmla="*/ 5218716 h 5959540"/>
              <a:gd name="connsiteX270" fmla="*/ 3864731 w 6441943"/>
              <a:gd name="connsiteY270" fmla="*/ 5246247 h 5959540"/>
              <a:gd name="connsiteX271" fmla="*/ 3867285 w 6441943"/>
              <a:gd name="connsiteY271" fmla="*/ 5254086 h 5959540"/>
              <a:gd name="connsiteX272" fmla="*/ 3855237 w 6441943"/>
              <a:gd name="connsiteY272" fmla="*/ 5226182 h 5959540"/>
              <a:gd name="connsiteX273" fmla="*/ 3869801 w 6441943"/>
              <a:gd name="connsiteY273" fmla="*/ 5261806 h 5959540"/>
              <a:gd name="connsiteX274" fmla="*/ 3867285 w 6441943"/>
              <a:gd name="connsiteY274" fmla="*/ 5254086 h 5959540"/>
              <a:gd name="connsiteX275" fmla="*/ 3873002 w 6441943"/>
              <a:gd name="connsiteY275" fmla="*/ 5267325 h 5959540"/>
              <a:gd name="connsiteX276" fmla="*/ 3876971 w 6441943"/>
              <a:gd name="connsiteY276" fmla="*/ 5279345 h 5959540"/>
              <a:gd name="connsiteX277" fmla="*/ 3880558 w 6441943"/>
              <a:gd name="connsiteY277" fmla="*/ 5288119 h 5959540"/>
              <a:gd name="connsiteX278" fmla="*/ 3887016 w 6441943"/>
              <a:gd name="connsiteY278" fmla="*/ 5309765 h 5959540"/>
              <a:gd name="connsiteX279" fmla="*/ 3896534 w 6441943"/>
              <a:gd name="connsiteY279" fmla="*/ 5338590 h 5959540"/>
              <a:gd name="connsiteX280" fmla="*/ 3900713 w 6441943"/>
              <a:gd name="connsiteY280" fmla="*/ 5355679 h 5959540"/>
              <a:gd name="connsiteX281" fmla="*/ 3904278 w 6441943"/>
              <a:gd name="connsiteY281" fmla="*/ 5367630 h 5959540"/>
              <a:gd name="connsiteX282" fmla="*/ 3907819 w 6441943"/>
              <a:gd name="connsiteY282" fmla="*/ 5384732 h 5959540"/>
              <a:gd name="connsiteX283" fmla="*/ 3912682 w 6441943"/>
              <a:gd name="connsiteY283" fmla="*/ 5404615 h 5959540"/>
              <a:gd name="connsiteX284" fmla="*/ 3916297 w 6441943"/>
              <a:gd name="connsiteY284" fmla="*/ 5425687 h 5959540"/>
              <a:gd name="connsiteX285" fmla="*/ 3919119 w 6441943"/>
              <a:gd name="connsiteY285" fmla="*/ 5439319 h 5959540"/>
              <a:gd name="connsiteX286" fmla="*/ 3920656 w 6441943"/>
              <a:gd name="connsiteY286" fmla="*/ 5451099 h 5959540"/>
              <a:gd name="connsiteX287" fmla="*/ 3922811 w 6441943"/>
              <a:gd name="connsiteY287" fmla="*/ 5463655 h 5959540"/>
              <a:gd name="connsiteX288" fmla="*/ 3923396 w 6441943"/>
              <a:gd name="connsiteY288" fmla="*/ 5469029 h 5959540"/>
              <a:gd name="connsiteX289" fmla="*/ 3922100 w 6441943"/>
              <a:gd name="connsiteY289" fmla="*/ 5462160 h 5959540"/>
              <a:gd name="connsiteX290" fmla="*/ 3925391 w 6441943"/>
              <a:gd name="connsiteY290" fmla="*/ 5487370 h 5959540"/>
              <a:gd name="connsiteX291" fmla="*/ 3923396 w 6441943"/>
              <a:gd name="connsiteY291" fmla="*/ 5469029 h 5959540"/>
              <a:gd name="connsiteX292" fmla="*/ 3923846 w 6441943"/>
              <a:gd name="connsiteY292" fmla="*/ 5471418 h 5959540"/>
              <a:gd name="connsiteX293" fmla="*/ 3925984 w 6441943"/>
              <a:gd name="connsiteY293" fmla="*/ 5491912 h 5959540"/>
              <a:gd name="connsiteX294" fmla="*/ 3927116 w 6441943"/>
              <a:gd name="connsiteY294" fmla="*/ 5500582 h 5959540"/>
              <a:gd name="connsiteX295" fmla="*/ 3927510 w 6441943"/>
              <a:gd name="connsiteY295" fmla="*/ 5506529 h 5959540"/>
              <a:gd name="connsiteX296" fmla="*/ 3928283 w 6441943"/>
              <a:gd name="connsiteY296" fmla="*/ 5513946 h 5959540"/>
              <a:gd name="connsiteX297" fmla="*/ 3927561 w 6441943"/>
              <a:gd name="connsiteY297" fmla="*/ 5507308 h 5959540"/>
              <a:gd name="connsiteX298" fmla="*/ 3929661 w 6441943"/>
              <a:gd name="connsiteY298" fmla="*/ 5539050 h 5959540"/>
              <a:gd name="connsiteX299" fmla="*/ 3928286 w 6441943"/>
              <a:gd name="connsiteY299" fmla="*/ 5513976 h 5959540"/>
              <a:gd name="connsiteX300" fmla="*/ 3930307 w 6441943"/>
              <a:gd name="connsiteY300" fmla="*/ 5548810 h 5959540"/>
              <a:gd name="connsiteX301" fmla="*/ 3930341 w 6441943"/>
              <a:gd name="connsiteY301" fmla="*/ 5551457 h 5959540"/>
              <a:gd name="connsiteX302" fmla="*/ 3930341 w 6441943"/>
              <a:gd name="connsiteY302" fmla="*/ 5551462 h 5959540"/>
              <a:gd name="connsiteX303" fmla="*/ 3930341 w 6441943"/>
              <a:gd name="connsiteY303" fmla="*/ 5551461 h 5959540"/>
              <a:gd name="connsiteX304" fmla="*/ 3930728 w 6441943"/>
              <a:gd name="connsiteY304" fmla="*/ 5581396 h 5959540"/>
              <a:gd name="connsiteX305" fmla="*/ 3930415 w 6441943"/>
              <a:gd name="connsiteY305" fmla="*/ 5595734 h 5959540"/>
              <a:gd name="connsiteX306" fmla="*/ 3531849 w 6441943"/>
              <a:gd name="connsiteY306" fmla="*/ 5952590 h 5959540"/>
              <a:gd name="connsiteX307" fmla="*/ 3527214 w 6441943"/>
              <a:gd name="connsiteY307" fmla="*/ 5952590 h 5959540"/>
              <a:gd name="connsiteX308" fmla="*/ 2732397 w 6441943"/>
              <a:gd name="connsiteY308" fmla="*/ 5959540 h 5959540"/>
              <a:gd name="connsiteX309" fmla="*/ 2579459 w 6441943"/>
              <a:gd name="connsiteY309" fmla="*/ 5906245 h 5959540"/>
              <a:gd name="connsiteX310" fmla="*/ 2597129 w 6441943"/>
              <a:gd name="connsiteY310" fmla="*/ 5859320 h 5959540"/>
              <a:gd name="connsiteX311" fmla="*/ 2603445 w 6441943"/>
              <a:gd name="connsiteY311" fmla="*/ 5855368 h 5959540"/>
              <a:gd name="connsiteX312" fmla="*/ 2607725 w 6441943"/>
              <a:gd name="connsiteY312" fmla="*/ 5850306 h 5959540"/>
              <a:gd name="connsiteX313" fmla="*/ 2644327 w 6441943"/>
              <a:gd name="connsiteY313" fmla="*/ 5829784 h 5959540"/>
              <a:gd name="connsiteX314" fmla="*/ 2644342 w 6441943"/>
              <a:gd name="connsiteY314" fmla="*/ 5829774 h 5959540"/>
              <a:gd name="connsiteX315" fmla="*/ 2648977 w 6441943"/>
              <a:gd name="connsiteY315" fmla="*/ 5827458 h 5959540"/>
              <a:gd name="connsiteX316" fmla="*/ 2838991 w 6441943"/>
              <a:gd name="connsiteY316" fmla="*/ 5804286 h 5959540"/>
              <a:gd name="connsiteX317" fmla="*/ 2924459 w 6441943"/>
              <a:gd name="connsiteY317" fmla="*/ 5760242 h 5959540"/>
              <a:gd name="connsiteX318" fmla="*/ 2939190 w 6441943"/>
              <a:gd name="connsiteY318" fmla="*/ 5750127 h 5959540"/>
              <a:gd name="connsiteX319" fmla="*/ 2928157 w 6441943"/>
              <a:gd name="connsiteY319" fmla="*/ 5758336 h 5959540"/>
              <a:gd name="connsiteX320" fmla="*/ 2933138 w 6441943"/>
              <a:gd name="connsiteY320" fmla="*/ 5755769 h 5959540"/>
              <a:gd name="connsiteX321" fmla="*/ 2945690 w 6441943"/>
              <a:gd name="connsiteY321" fmla="*/ 5745664 h 5959540"/>
              <a:gd name="connsiteX322" fmla="*/ 2939190 w 6441943"/>
              <a:gd name="connsiteY322" fmla="*/ 5750127 h 5959540"/>
              <a:gd name="connsiteX323" fmla="*/ 2951805 w 6441943"/>
              <a:gd name="connsiteY323" fmla="*/ 5740741 h 5959540"/>
              <a:gd name="connsiteX324" fmla="*/ 2991960 w 6441943"/>
              <a:gd name="connsiteY324" fmla="*/ 5708411 h 5959540"/>
              <a:gd name="connsiteX325" fmla="*/ 2999083 w 6441943"/>
              <a:gd name="connsiteY325" fmla="*/ 5701683 h 5959540"/>
              <a:gd name="connsiteX326" fmla="*/ 2995389 w 6441943"/>
              <a:gd name="connsiteY326" fmla="*/ 5705651 h 5959540"/>
              <a:gd name="connsiteX327" fmla="*/ 3002574 w 6441943"/>
              <a:gd name="connsiteY327" fmla="*/ 5699865 h 5959540"/>
              <a:gd name="connsiteX328" fmla="*/ 3007940 w 6441943"/>
              <a:gd name="connsiteY328" fmla="*/ 5693316 h 5959540"/>
              <a:gd name="connsiteX329" fmla="*/ 2999083 w 6441943"/>
              <a:gd name="connsiteY329" fmla="*/ 5701683 h 5959540"/>
              <a:gd name="connsiteX330" fmla="*/ 3015770 w 6441943"/>
              <a:gd name="connsiteY330" fmla="*/ 5683760 h 5959540"/>
              <a:gd name="connsiteX331" fmla="*/ 3043765 w 6441943"/>
              <a:gd name="connsiteY331" fmla="*/ 5649590 h 5959540"/>
              <a:gd name="connsiteX332" fmla="*/ 3058504 w 6441943"/>
              <a:gd name="connsiteY332" fmla="*/ 5626794 h 5959540"/>
              <a:gd name="connsiteX333" fmla="*/ 3076362 w 6441943"/>
              <a:gd name="connsiteY333" fmla="*/ 5593489 h 5959540"/>
              <a:gd name="connsiteX334" fmla="*/ 3085707 w 6441943"/>
              <a:gd name="connsiteY334" fmla="*/ 5572196 h 5959540"/>
              <a:gd name="connsiteX335" fmla="*/ 3079581 w 6441943"/>
              <a:gd name="connsiteY335" fmla="*/ 5587486 h 5959540"/>
              <a:gd name="connsiteX336" fmla="*/ 3082303 w 6441943"/>
              <a:gd name="connsiteY336" fmla="*/ 5582409 h 5959540"/>
              <a:gd name="connsiteX337" fmla="*/ 3085724 w 6441943"/>
              <a:gd name="connsiteY337" fmla="*/ 5572159 h 5959540"/>
              <a:gd name="connsiteX338" fmla="*/ 3085707 w 6441943"/>
              <a:gd name="connsiteY338" fmla="*/ 5572196 h 5959540"/>
              <a:gd name="connsiteX339" fmla="*/ 3085731 w 6441943"/>
              <a:gd name="connsiteY339" fmla="*/ 5572137 h 5959540"/>
              <a:gd name="connsiteX340" fmla="*/ 3094935 w 6441943"/>
              <a:gd name="connsiteY340" fmla="*/ 5544559 h 5959540"/>
              <a:gd name="connsiteX341" fmla="*/ 3107378 w 6441943"/>
              <a:gd name="connsiteY341" fmla="*/ 5488445 h 5959540"/>
              <a:gd name="connsiteX342" fmla="*/ 3106519 w 6441943"/>
              <a:gd name="connsiteY342" fmla="*/ 5493901 h 5959540"/>
              <a:gd name="connsiteX343" fmla="*/ 3108152 w 6441943"/>
              <a:gd name="connsiteY343" fmla="*/ 5484955 h 5959540"/>
              <a:gd name="connsiteX344" fmla="*/ 3107378 w 6441943"/>
              <a:gd name="connsiteY344" fmla="*/ 5488445 h 5959540"/>
              <a:gd name="connsiteX345" fmla="*/ 3108324 w 6441943"/>
              <a:gd name="connsiteY345" fmla="*/ 5482442 h 5959540"/>
              <a:gd name="connsiteX346" fmla="*/ 3110246 w 6441943"/>
              <a:gd name="connsiteY346" fmla="*/ 5454019 h 5959540"/>
              <a:gd name="connsiteX347" fmla="*/ 3110110 w 6441943"/>
              <a:gd name="connsiteY347" fmla="*/ 5440477 h 5959540"/>
              <a:gd name="connsiteX348" fmla="*/ 3110110 w 6441943"/>
              <a:gd name="connsiteY348" fmla="*/ 5438161 h 5959540"/>
              <a:gd name="connsiteX349" fmla="*/ 3110110 w 6441943"/>
              <a:gd name="connsiteY349" fmla="*/ 5435843 h 5959540"/>
              <a:gd name="connsiteX350" fmla="*/ 2924730 w 6441943"/>
              <a:gd name="connsiteY350" fmla="*/ 4960809 h 5959540"/>
              <a:gd name="connsiteX351" fmla="*/ 2922412 w 6441943"/>
              <a:gd name="connsiteY351" fmla="*/ 4958490 h 5959540"/>
              <a:gd name="connsiteX352" fmla="*/ 2760204 w 6441943"/>
              <a:gd name="connsiteY352" fmla="*/ 4603953 h 5959540"/>
              <a:gd name="connsiteX353" fmla="*/ 2722191 w 6441943"/>
              <a:gd name="connsiteY353" fmla="*/ 4445126 h 5959540"/>
              <a:gd name="connsiteX354" fmla="*/ 2698632 w 6441943"/>
              <a:gd name="connsiteY354" fmla="*/ 4468138 h 5959540"/>
              <a:gd name="connsiteX355" fmla="*/ 2627756 w 6441943"/>
              <a:gd name="connsiteY355" fmla="*/ 4524104 h 5959540"/>
              <a:gd name="connsiteX356" fmla="*/ 2565190 w 6441943"/>
              <a:gd name="connsiteY356" fmla="*/ 4679360 h 5959540"/>
              <a:gd name="connsiteX357" fmla="*/ 2542017 w 6441943"/>
              <a:gd name="connsiteY357" fmla="*/ 4904132 h 5959540"/>
              <a:gd name="connsiteX358" fmla="*/ 2518845 w 6441943"/>
              <a:gd name="connsiteY358" fmla="*/ 5066339 h 5959540"/>
              <a:gd name="connsiteX359" fmla="*/ 2495672 w 6441943"/>
              <a:gd name="connsiteY359" fmla="*/ 5198423 h 5959540"/>
              <a:gd name="connsiteX360" fmla="*/ 2442377 w 6441943"/>
              <a:gd name="connsiteY360" fmla="*/ 5237815 h 5959540"/>
              <a:gd name="connsiteX361" fmla="*/ 2402982 w 6441943"/>
              <a:gd name="connsiteY361" fmla="*/ 5400022 h 5959540"/>
              <a:gd name="connsiteX362" fmla="*/ 2270901 w 6441943"/>
              <a:gd name="connsiteY362" fmla="*/ 5439417 h 5959540"/>
              <a:gd name="connsiteX363" fmla="*/ 2148085 w 6441943"/>
              <a:gd name="connsiteY363" fmla="*/ 5492712 h 5959540"/>
              <a:gd name="connsiteX364" fmla="*/ 1969659 w 6441943"/>
              <a:gd name="connsiteY364" fmla="*/ 5631747 h 5959540"/>
              <a:gd name="connsiteX365" fmla="*/ 1730981 w 6441943"/>
              <a:gd name="connsiteY365" fmla="*/ 5800907 h 5959540"/>
              <a:gd name="connsiteX366" fmla="*/ 827256 w 6441943"/>
              <a:gd name="connsiteY366" fmla="*/ 5893597 h 5959540"/>
              <a:gd name="connsiteX367" fmla="*/ 340634 w 6441943"/>
              <a:gd name="connsiteY367" fmla="*/ 5274893 h 5959540"/>
              <a:gd name="connsiteX368" fmla="*/ 148304 w 6441943"/>
              <a:gd name="connsiteY368" fmla="*/ 5298066 h 5959540"/>
              <a:gd name="connsiteX369" fmla="*/ 62564 w 6441943"/>
              <a:gd name="connsiteY369" fmla="*/ 4850836 h 5959540"/>
              <a:gd name="connsiteX370" fmla="*/ 139035 w 6441943"/>
              <a:gd name="connsiteY370" fmla="*/ 4341042 h 5959540"/>
              <a:gd name="connsiteX371" fmla="*/ 6951 w 6441943"/>
              <a:gd name="connsiteY371" fmla="*/ 4579717 h 5959540"/>
              <a:gd name="connsiteX372" fmla="*/ 122813 w 6441943"/>
              <a:gd name="connsiteY372" fmla="*/ 4109318 h 5959540"/>
              <a:gd name="connsiteX373" fmla="*/ 0 w 6441943"/>
              <a:gd name="connsiteY373" fmla="*/ 4287745 h 5959540"/>
              <a:gd name="connsiteX374" fmla="*/ 76468 w 6441943"/>
              <a:gd name="connsiteY374" fmla="*/ 3738559 h 5959540"/>
              <a:gd name="connsiteX375" fmla="*/ 139035 w 6441943"/>
              <a:gd name="connsiteY375" fmla="*/ 3390972 h 5959540"/>
              <a:gd name="connsiteX376" fmla="*/ 23173 w 6441943"/>
              <a:gd name="connsiteY376" fmla="*/ 3499881 h 5959540"/>
              <a:gd name="connsiteX377" fmla="*/ 308193 w 6441943"/>
              <a:gd name="connsiteY377" fmla="*/ 2811661 h 5959540"/>
              <a:gd name="connsiteX378" fmla="*/ 203918 w 6441943"/>
              <a:gd name="connsiteY378" fmla="*/ 2839468 h 5959540"/>
              <a:gd name="connsiteX379" fmla="*/ 495891 w 6441943"/>
              <a:gd name="connsiteY379" fmla="*/ 2582252 h 5959540"/>
              <a:gd name="connsiteX380" fmla="*/ 780911 w 6441943"/>
              <a:gd name="connsiteY380" fmla="*/ 2102584 h 5959540"/>
              <a:gd name="connsiteX381" fmla="*/ 1035808 w 6441943"/>
              <a:gd name="connsiteY381" fmla="*/ 1646085 h 5959540"/>
              <a:gd name="connsiteX382" fmla="*/ 1622072 w 6441943"/>
              <a:gd name="connsiteY382" fmla="*/ 1235934 h 5959540"/>
              <a:gd name="connsiteX383" fmla="*/ 2039176 w 6441943"/>
              <a:gd name="connsiteY383" fmla="*/ 974084 h 5959540"/>
              <a:gd name="connsiteX384" fmla="*/ 3052075 w 6441943"/>
              <a:gd name="connsiteY384" fmla="*/ 570 h 5959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</a:cxnLst>
            <a:rect l="l" t="t" r="r" b="b"/>
            <a:pathLst>
              <a:path w="6441943" h="5959540">
                <a:moveTo>
                  <a:pt x="3930341" y="5551462"/>
                </a:moveTo>
                <a:lnTo>
                  <a:pt x="3930470" y="5553792"/>
                </a:lnTo>
                <a:cubicBezTo>
                  <a:pt x="3930801" y="5565128"/>
                  <a:pt x="3930811" y="5574426"/>
                  <a:pt x="3930728" y="5581396"/>
                </a:cubicBezTo>
                <a:close/>
                <a:moveTo>
                  <a:pt x="3101215" y="5522950"/>
                </a:moveTo>
                <a:lnTo>
                  <a:pt x="3096254" y="5540606"/>
                </a:lnTo>
                <a:lnTo>
                  <a:pt x="3100089" y="5529112"/>
                </a:lnTo>
                <a:close/>
                <a:moveTo>
                  <a:pt x="3179633" y="5436354"/>
                </a:moveTo>
                <a:lnTo>
                  <a:pt x="3179855" y="5457522"/>
                </a:lnTo>
                <a:lnTo>
                  <a:pt x="3179738" y="5446344"/>
                </a:lnTo>
                <a:close/>
                <a:moveTo>
                  <a:pt x="3798364" y="5116122"/>
                </a:moveTo>
                <a:lnTo>
                  <a:pt x="3835318" y="5181705"/>
                </a:lnTo>
                <a:lnTo>
                  <a:pt x="3838161" y="5187944"/>
                </a:lnTo>
                <a:close/>
                <a:moveTo>
                  <a:pt x="3772668" y="5021018"/>
                </a:moveTo>
                <a:lnTo>
                  <a:pt x="3772670" y="5021035"/>
                </a:lnTo>
                <a:lnTo>
                  <a:pt x="3772673" y="5021047"/>
                </a:lnTo>
                <a:lnTo>
                  <a:pt x="3772670" y="5021034"/>
                </a:lnTo>
                <a:close/>
                <a:moveTo>
                  <a:pt x="3761032" y="4843434"/>
                </a:moveTo>
                <a:lnTo>
                  <a:pt x="3760631" y="4854130"/>
                </a:lnTo>
                <a:lnTo>
                  <a:pt x="3761287" y="4871798"/>
                </a:lnTo>
                <a:close/>
                <a:moveTo>
                  <a:pt x="3384337" y="3767524"/>
                </a:moveTo>
                <a:cubicBezTo>
                  <a:pt x="3365220" y="3769262"/>
                  <a:pt x="3346103" y="3782585"/>
                  <a:pt x="3346103" y="3782585"/>
                </a:cubicBezTo>
                <a:cubicBezTo>
                  <a:pt x="3269632" y="3759413"/>
                  <a:pt x="3160723" y="3891497"/>
                  <a:pt x="3160723" y="3891497"/>
                </a:cubicBezTo>
                <a:cubicBezTo>
                  <a:pt x="2998516" y="4130753"/>
                  <a:pt x="2876227" y="4281745"/>
                  <a:pt x="2789975" y="4375909"/>
                </a:cubicBezTo>
                <a:lnTo>
                  <a:pt x="2780135" y="4386371"/>
                </a:lnTo>
                <a:lnTo>
                  <a:pt x="2777987" y="4376117"/>
                </a:lnTo>
                <a:lnTo>
                  <a:pt x="2780259" y="4386964"/>
                </a:lnTo>
                <a:lnTo>
                  <a:pt x="2813776" y="4528044"/>
                </a:lnTo>
                <a:lnTo>
                  <a:pt x="2780260" y="4386966"/>
                </a:lnTo>
                <a:lnTo>
                  <a:pt x="2780140" y="4386393"/>
                </a:lnTo>
                <a:lnTo>
                  <a:pt x="2780260" y="4386964"/>
                </a:lnTo>
                <a:cubicBezTo>
                  <a:pt x="2795688" y="4456554"/>
                  <a:pt x="2811475" y="4523428"/>
                  <a:pt x="2827406" y="4585415"/>
                </a:cubicBezTo>
                <a:cubicBezTo>
                  <a:pt x="2827406" y="4585415"/>
                  <a:pt x="2887654" y="4784698"/>
                  <a:pt x="2980344" y="4916780"/>
                </a:cubicBezTo>
                <a:cubicBezTo>
                  <a:pt x="2996564" y="4937636"/>
                  <a:pt x="3186578" y="5183264"/>
                  <a:pt x="3179627" y="5435843"/>
                </a:cubicBezTo>
                <a:lnTo>
                  <a:pt x="3179738" y="5446344"/>
                </a:lnTo>
                <a:lnTo>
                  <a:pt x="3179858" y="5457884"/>
                </a:lnTo>
                <a:lnTo>
                  <a:pt x="3177050" y="5492431"/>
                </a:lnTo>
                <a:cubicBezTo>
                  <a:pt x="3165083" y="5587080"/>
                  <a:pt x="3108227" y="5771590"/>
                  <a:pt x="2859847" y="5869169"/>
                </a:cubicBezTo>
                <a:lnTo>
                  <a:pt x="2850578" y="5871485"/>
                </a:lnTo>
                <a:lnTo>
                  <a:pt x="2723128" y="5887707"/>
                </a:lnTo>
                <a:lnTo>
                  <a:pt x="2723137" y="5887707"/>
                </a:lnTo>
                <a:lnTo>
                  <a:pt x="2730081" y="5887707"/>
                </a:lnTo>
                <a:lnTo>
                  <a:pt x="3527214" y="5883072"/>
                </a:lnTo>
                <a:cubicBezTo>
                  <a:pt x="3557337" y="5878438"/>
                  <a:pt x="3860898" y="5834409"/>
                  <a:pt x="3860898" y="5593415"/>
                </a:cubicBezTo>
                <a:lnTo>
                  <a:pt x="3861133" y="5581911"/>
                </a:lnTo>
                <a:lnTo>
                  <a:pt x="3861133" y="5581912"/>
                </a:lnTo>
                <a:lnTo>
                  <a:pt x="3861134" y="5581911"/>
                </a:lnTo>
                <a:cubicBezTo>
                  <a:pt x="3861513" y="5533312"/>
                  <a:pt x="3855683" y="5339677"/>
                  <a:pt x="3738082" y="5153139"/>
                </a:cubicBezTo>
                <a:lnTo>
                  <a:pt x="3732433" y="5140760"/>
                </a:lnTo>
                <a:lnTo>
                  <a:pt x="3732384" y="5140652"/>
                </a:lnTo>
                <a:lnTo>
                  <a:pt x="3731127" y="5137087"/>
                </a:lnTo>
                <a:lnTo>
                  <a:pt x="3731128" y="5137089"/>
                </a:lnTo>
                <a:lnTo>
                  <a:pt x="3721174" y="5108858"/>
                </a:lnTo>
                <a:lnTo>
                  <a:pt x="3720583" y="5106469"/>
                </a:lnTo>
                <a:lnTo>
                  <a:pt x="3720154" y="5104735"/>
                </a:lnTo>
                <a:lnTo>
                  <a:pt x="3720155" y="5104739"/>
                </a:lnTo>
                <a:lnTo>
                  <a:pt x="3708063" y="5055829"/>
                </a:lnTo>
                <a:cubicBezTo>
                  <a:pt x="3703777" y="5034399"/>
                  <a:pt x="3699776" y="5009108"/>
                  <a:pt x="3696662" y="4979636"/>
                </a:cubicBezTo>
                <a:lnTo>
                  <a:pt x="3691720" y="4897282"/>
                </a:lnTo>
                <a:lnTo>
                  <a:pt x="3691720" y="4897290"/>
                </a:lnTo>
                <a:lnTo>
                  <a:pt x="3691169" y="4888099"/>
                </a:lnTo>
                <a:lnTo>
                  <a:pt x="3690584" y="4878351"/>
                </a:lnTo>
                <a:lnTo>
                  <a:pt x="3693440" y="4750059"/>
                </a:lnTo>
                <a:lnTo>
                  <a:pt x="3693439" y="4750071"/>
                </a:lnTo>
                <a:lnTo>
                  <a:pt x="3693440" y="4750058"/>
                </a:lnTo>
                <a:lnTo>
                  <a:pt x="3693440" y="4750048"/>
                </a:lnTo>
                <a:cubicBezTo>
                  <a:pt x="3699125" y="4655077"/>
                  <a:pt x="3713173" y="4540808"/>
                  <a:pt x="3740401" y="4404670"/>
                </a:cubicBezTo>
                <a:lnTo>
                  <a:pt x="3740571" y="4404435"/>
                </a:lnTo>
                <a:lnTo>
                  <a:pt x="3706071" y="4362586"/>
                </a:lnTo>
                <a:cubicBezTo>
                  <a:pt x="3524240" y="4115257"/>
                  <a:pt x="3422570" y="3821979"/>
                  <a:pt x="3422570" y="3821979"/>
                </a:cubicBezTo>
                <a:cubicBezTo>
                  <a:pt x="3422570" y="3775635"/>
                  <a:pt x="3403453" y="3765786"/>
                  <a:pt x="3384337" y="3767524"/>
                </a:cubicBezTo>
                <a:close/>
                <a:moveTo>
                  <a:pt x="2542383" y="3241413"/>
                </a:moveTo>
                <a:cubicBezTo>
                  <a:pt x="2523845" y="3243729"/>
                  <a:pt x="2509942" y="3262267"/>
                  <a:pt x="2512260" y="3280805"/>
                </a:cubicBezTo>
                <a:cubicBezTo>
                  <a:pt x="2512260" y="3288915"/>
                  <a:pt x="2602741" y="3912654"/>
                  <a:pt x="2712294" y="4403775"/>
                </a:cubicBezTo>
                <a:lnTo>
                  <a:pt x="2720978" y="4440058"/>
                </a:lnTo>
                <a:lnTo>
                  <a:pt x="2776921" y="4371033"/>
                </a:lnTo>
                <a:lnTo>
                  <a:pt x="2735259" y="4172222"/>
                </a:lnTo>
                <a:cubicBezTo>
                  <a:pt x="2648253" y="3735131"/>
                  <a:pt x="2581778" y="3278488"/>
                  <a:pt x="2581778" y="3271536"/>
                </a:cubicBezTo>
                <a:cubicBezTo>
                  <a:pt x="2579459" y="3252998"/>
                  <a:pt x="2560921" y="3239095"/>
                  <a:pt x="2542383" y="3241413"/>
                </a:cubicBezTo>
                <a:close/>
                <a:moveTo>
                  <a:pt x="2168787" y="3080089"/>
                </a:moveTo>
                <a:cubicBezTo>
                  <a:pt x="2151815" y="3079410"/>
                  <a:pt x="2129548" y="3089729"/>
                  <a:pt x="2101741" y="3124488"/>
                </a:cubicBezTo>
                <a:cubicBezTo>
                  <a:pt x="2101741" y="3124488"/>
                  <a:pt x="2057714" y="3316820"/>
                  <a:pt x="1992831" y="3386337"/>
                </a:cubicBezTo>
                <a:cubicBezTo>
                  <a:pt x="1992831" y="3386337"/>
                  <a:pt x="1951121" y="3474393"/>
                  <a:pt x="1819037" y="3520738"/>
                </a:cubicBezTo>
                <a:lnTo>
                  <a:pt x="1814402" y="3652819"/>
                </a:lnTo>
                <a:lnTo>
                  <a:pt x="1888554" y="3669041"/>
                </a:lnTo>
                <a:lnTo>
                  <a:pt x="1939533" y="3722337"/>
                </a:lnTo>
                <a:cubicBezTo>
                  <a:pt x="1939533" y="3722337"/>
                  <a:pt x="1981244" y="3757097"/>
                  <a:pt x="2009051" y="3710752"/>
                </a:cubicBezTo>
                <a:cubicBezTo>
                  <a:pt x="2009051" y="3710752"/>
                  <a:pt x="2009051" y="3615743"/>
                  <a:pt x="2108693" y="3622696"/>
                </a:cubicBezTo>
                <a:cubicBezTo>
                  <a:pt x="2108693" y="3622696"/>
                  <a:pt x="2161989" y="3629647"/>
                  <a:pt x="2166623" y="3564764"/>
                </a:cubicBezTo>
                <a:cubicBezTo>
                  <a:pt x="2166623" y="3564764"/>
                  <a:pt x="2159673" y="3523054"/>
                  <a:pt x="2217603" y="3476709"/>
                </a:cubicBezTo>
                <a:lnTo>
                  <a:pt x="2419204" y="3326089"/>
                </a:lnTo>
                <a:cubicBezTo>
                  <a:pt x="2419204" y="3326089"/>
                  <a:pt x="2215287" y="3159247"/>
                  <a:pt x="2210652" y="3112903"/>
                </a:cubicBezTo>
                <a:cubicBezTo>
                  <a:pt x="2210652" y="3112903"/>
                  <a:pt x="2197074" y="3081221"/>
                  <a:pt x="2168787" y="3080089"/>
                </a:cubicBezTo>
                <a:close/>
                <a:moveTo>
                  <a:pt x="4736448" y="2146033"/>
                </a:moveTo>
                <a:cubicBezTo>
                  <a:pt x="4750930" y="2148349"/>
                  <a:pt x="4759619" y="2155880"/>
                  <a:pt x="4759619" y="2155880"/>
                </a:cubicBezTo>
                <a:cubicBezTo>
                  <a:pt x="4824502" y="2197591"/>
                  <a:pt x="4766572" y="2255523"/>
                  <a:pt x="4766572" y="2255523"/>
                </a:cubicBezTo>
                <a:lnTo>
                  <a:pt x="4422563" y="2763414"/>
                </a:lnTo>
                <a:lnTo>
                  <a:pt x="4399870" y="2748805"/>
                </a:lnTo>
                <a:cubicBezTo>
                  <a:pt x="4379015" y="2733453"/>
                  <a:pt x="4358739" y="2713177"/>
                  <a:pt x="4361056" y="2693480"/>
                </a:cubicBezTo>
                <a:cubicBezTo>
                  <a:pt x="4361056" y="2693480"/>
                  <a:pt x="4395814" y="2593840"/>
                  <a:pt x="4298489" y="2605425"/>
                </a:cubicBezTo>
                <a:cubicBezTo>
                  <a:pt x="4298489" y="2605425"/>
                  <a:pt x="4285455" y="2598909"/>
                  <a:pt x="4236902" y="2622045"/>
                </a:cubicBezTo>
                <a:lnTo>
                  <a:pt x="4205003" y="2639946"/>
                </a:lnTo>
                <a:lnTo>
                  <a:pt x="4213619" y="2615853"/>
                </a:lnTo>
                <a:cubicBezTo>
                  <a:pt x="4223178" y="2598474"/>
                  <a:pt x="4233606" y="2591522"/>
                  <a:pt x="4233606" y="2591522"/>
                </a:cubicBezTo>
                <a:lnTo>
                  <a:pt x="4678517" y="2167467"/>
                </a:lnTo>
                <a:cubicBezTo>
                  <a:pt x="4701690" y="2146612"/>
                  <a:pt x="4721965" y="2143716"/>
                  <a:pt x="4736448" y="2146033"/>
                </a:cubicBezTo>
                <a:close/>
                <a:moveTo>
                  <a:pt x="2679023" y="1316748"/>
                </a:moveTo>
                <a:cubicBezTo>
                  <a:pt x="2670623" y="1319935"/>
                  <a:pt x="2663672" y="1326308"/>
                  <a:pt x="2660196" y="1335577"/>
                </a:cubicBezTo>
                <a:cubicBezTo>
                  <a:pt x="2657878" y="1342527"/>
                  <a:pt x="2595313" y="1488515"/>
                  <a:pt x="2599948" y="1592789"/>
                </a:cubicBezTo>
                <a:cubicBezTo>
                  <a:pt x="2599948" y="1599742"/>
                  <a:pt x="2616167" y="1785122"/>
                  <a:pt x="2727395" y="1942694"/>
                </a:cubicBezTo>
                <a:cubicBezTo>
                  <a:pt x="2729714" y="1942694"/>
                  <a:pt x="2801547" y="2063191"/>
                  <a:pt x="2796913" y="2220763"/>
                </a:cubicBezTo>
                <a:cubicBezTo>
                  <a:pt x="2796913" y="2239301"/>
                  <a:pt x="2810816" y="2255521"/>
                  <a:pt x="2831673" y="2255521"/>
                </a:cubicBezTo>
                <a:cubicBezTo>
                  <a:pt x="2850210" y="2255521"/>
                  <a:pt x="2866430" y="2241617"/>
                  <a:pt x="2866430" y="2223079"/>
                </a:cubicBezTo>
                <a:cubicBezTo>
                  <a:pt x="2871064" y="2044653"/>
                  <a:pt x="2792278" y="1912569"/>
                  <a:pt x="2787644" y="1905618"/>
                </a:cubicBezTo>
                <a:cubicBezTo>
                  <a:pt x="2685685" y="1761949"/>
                  <a:pt x="2669465" y="1588155"/>
                  <a:pt x="2669465" y="1588155"/>
                </a:cubicBezTo>
                <a:cubicBezTo>
                  <a:pt x="2667147" y="1500100"/>
                  <a:pt x="2725077" y="1365699"/>
                  <a:pt x="2725077" y="1363383"/>
                </a:cubicBezTo>
                <a:cubicBezTo>
                  <a:pt x="2732030" y="1344845"/>
                  <a:pt x="2725077" y="1323989"/>
                  <a:pt x="2706541" y="1317039"/>
                </a:cubicBezTo>
                <a:cubicBezTo>
                  <a:pt x="2697272" y="1313562"/>
                  <a:pt x="2687424" y="1313562"/>
                  <a:pt x="2679023" y="1316748"/>
                </a:cubicBezTo>
                <a:close/>
                <a:moveTo>
                  <a:pt x="3661900" y="43514"/>
                </a:moveTo>
                <a:cubicBezTo>
                  <a:pt x="3687603" y="44654"/>
                  <a:pt x="3700637" y="51823"/>
                  <a:pt x="3700637" y="51823"/>
                </a:cubicBezTo>
                <a:cubicBezTo>
                  <a:pt x="3916142" y="151464"/>
                  <a:pt x="3967122" y="290498"/>
                  <a:pt x="3967122" y="290498"/>
                </a:cubicBezTo>
                <a:lnTo>
                  <a:pt x="3955534" y="436486"/>
                </a:lnTo>
                <a:lnTo>
                  <a:pt x="3917409" y="423225"/>
                </a:lnTo>
                <a:lnTo>
                  <a:pt x="3915737" y="421250"/>
                </a:lnTo>
                <a:cubicBezTo>
                  <a:pt x="3871963" y="370741"/>
                  <a:pt x="3744044" y="234060"/>
                  <a:pt x="3559208" y="129965"/>
                </a:cubicBezTo>
                <a:lnTo>
                  <a:pt x="3496142" y="100266"/>
                </a:lnTo>
                <a:lnTo>
                  <a:pt x="3547157" y="71375"/>
                </a:lnTo>
                <a:cubicBezTo>
                  <a:pt x="3597828" y="47261"/>
                  <a:pt x="3636198" y="42373"/>
                  <a:pt x="3661900" y="43514"/>
                </a:cubicBezTo>
                <a:close/>
                <a:moveTo>
                  <a:pt x="3052075" y="570"/>
                </a:moveTo>
                <a:cubicBezTo>
                  <a:pt x="3056474" y="660"/>
                  <a:pt x="3058764" y="841"/>
                  <a:pt x="3058764" y="841"/>
                </a:cubicBezTo>
                <a:cubicBezTo>
                  <a:pt x="3186213" y="-4952"/>
                  <a:pt x="3304537" y="19669"/>
                  <a:pt x="3410334" y="59859"/>
                </a:cubicBezTo>
                <a:lnTo>
                  <a:pt x="3496142" y="100266"/>
                </a:lnTo>
                <a:lnTo>
                  <a:pt x="3492399" y="102386"/>
                </a:lnTo>
                <a:cubicBezTo>
                  <a:pt x="3472788" y="115186"/>
                  <a:pt x="3451825" y="130610"/>
                  <a:pt x="3429521" y="149148"/>
                </a:cubicBezTo>
                <a:lnTo>
                  <a:pt x="3290487" y="283548"/>
                </a:lnTo>
                <a:lnTo>
                  <a:pt x="3306706" y="325258"/>
                </a:lnTo>
                <a:lnTo>
                  <a:pt x="3302072" y="366969"/>
                </a:lnTo>
                <a:lnTo>
                  <a:pt x="3248776" y="441121"/>
                </a:lnTo>
                <a:lnTo>
                  <a:pt x="3202431" y="448071"/>
                </a:lnTo>
                <a:lnTo>
                  <a:pt x="3163037" y="420264"/>
                </a:lnTo>
                <a:cubicBezTo>
                  <a:pt x="3163037" y="420264"/>
                  <a:pt x="3135230" y="401726"/>
                  <a:pt x="3112058" y="431852"/>
                </a:cubicBezTo>
                <a:lnTo>
                  <a:pt x="3024002" y="554664"/>
                </a:lnTo>
                <a:cubicBezTo>
                  <a:pt x="3024002" y="554664"/>
                  <a:pt x="3012417" y="589424"/>
                  <a:pt x="2961438" y="594059"/>
                </a:cubicBezTo>
                <a:cubicBezTo>
                  <a:pt x="2961438" y="594059"/>
                  <a:pt x="2595314" y="589424"/>
                  <a:pt x="2609215" y="992625"/>
                </a:cubicBezTo>
                <a:cubicBezTo>
                  <a:pt x="2609215" y="992625"/>
                  <a:pt x="2604583" y="1298501"/>
                  <a:pt x="2928997" y="1321673"/>
                </a:cubicBezTo>
                <a:cubicBezTo>
                  <a:pt x="2928997" y="1321673"/>
                  <a:pt x="3281218" y="1328624"/>
                  <a:pt x="3315975" y="992625"/>
                </a:cubicBezTo>
                <a:cubicBezTo>
                  <a:pt x="3315975" y="992625"/>
                  <a:pt x="3339147" y="846637"/>
                  <a:pt x="3253411" y="749313"/>
                </a:cubicBezTo>
                <a:cubicBezTo>
                  <a:pt x="3253411" y="749313"/>
                  <a:pt x="3225604" y="719190"/>
                  <a:pt x="3248776" y="698333"/>
                </a:cubicBezTo>
                <a:lnTo>
                  <a:pt x="3334513" y="605644"/>
                </a:lnTo>
                <a:cubicBezTo>
                  <a:pt x="3334513" y="605644"/>
                  <a:pt x="3350735" y="594059"/>
                  <a:pt x="3334513" y="559299"/>
                </a:cubicBezTo>
                <a:lnTo>
                  <a:pt x="3304390" y="519907"/>
                </a:lnTo>
                <a:lnTo>
                  <a:pt x="3373907" y="434168"/>
                </a:lnTo>
                <a:lnTo>
                  <a:pt x="3415618" y="415630"/>
                </a:lnTo>
                <a:lnTo>
                  <a:pt x="3457328" y="445755"/>
                </a:lnTo>
                <a:cubicBezTo>
                  <a:pt x="3457328" y="445755"/>
                  <a:pt x="3441106" y="457340"/>
                  <a:pt x="3508307" y="417948"/>
                </a:cubicBezTo>
                <a:lnTo>
                  <a:pt x="3744666" y="271960"/>
                </a:lnTo>
                <a:lnTo>
                  <a:pt x="3902239" y="417948"/>
                </a:lnTo>
                <a:lnTo>
                  <a:pt x="3917409" y="423225"/>
                </a:lnTo>
                <a:lnTo>
                  <a:pt x="3928155" y="435919"/>
                </a:lnTo>
                <a:cubicBezTo>
                  <a:pt x="3930944" y="439308"/>
                  <a:pt x="3932365" y="441118"/>
                  <a:pt x="3932365" y="441118"/>
                </a:cubicBezTo>
                <a:cubicBezTo>
                  <a:pt x="4034323" y="429533"/>
                  <a:pt x="4226656" y="772485"/>
                  <a:pt x="4226656" y="772485"/>
                </a:cubicBezTo>
                <a:cubicBezTo>
                  <a:pt x="4273001" y="839684"/>
                  <a:pt x="4307758" y="1043602"/>
                  <a:pt x="4307758" y="1043602"/>
                </a:cubicBezTo>
                <a:cubicBezTo>
                  <a:pt x="4349469" y="1194224"/>
                  <a:pt x="4284586" y="1326305"/>
                  <a:pt x="4284586" y="1326305"/>
                </a:cubicBezTo>
                <a:cubicBezTo>
                  <a:pt x="4335565" y="1117754"/>
                  <a:pt x="4238241" y="1133975"/>
                  <a:pt x="4238241" y="1133975"/>
                </a:cubicBezTo>
                <a:cubicBezTo>
                  <a:pt x="4240560" y="1215078"/>
                  <a:pt x="4164089" y="1326305"/>
                  <a:pt x="4164089" y="1326305"/>
                </a:cubicBezTo>
                <a:cubicBezTo>
                  <a:pt x="4171042" y="1233616"/>
                  <a:pt x="4113110" y="1226665"/>
                  <a:pt x="4113110" y="1226665"/>
                </a:cubicBezTo>
                <a:cubicBezTo>
                  <a:pt x="4113110" y="1349478"/>
                  <a:pt x="4055180" y="1388872"/>
                  <a:pt x="4055180" y="1388872"/>
                </a:cubicBezTo>
                <a:cubicBezTo>
                  <a:pt x="4085303" y="1323990"/>
                  <a:pt x="4038958" y="1300817"/>
                  <a:pt x="4038958" y="1300817"/>
                </a:cubicBezTo>
                <a:cubicBezTo>
                  <a:pt x="3981028" y="1453755"/>
                  <a:pt x="3779426" y="1574252"/>
                  <a:pt x="3779426" y="1574252"/>
                </a:cubicBezTo>
                <a:cubicBezTo>
                  <a:pt x="3712227" y="1615962"/>
                  <a:pt x="3682102" y="1655354"/>
                  <a:pt x="3682102" y="1655354"/>
                </a:cubicBezTo>
                <a:cubicBezTo>
                  <a:pt x="3647345" y="1713287"/>
                  <a:pt x="3665882" y="1921839"/>
                  <a:pt x="3665882" y="1921839"/>
                </a:cubicBezTo>
                <a:cubicBezTo>
                  <a:pt x="3668199" y="1995991"/>
                  <a:pt x="3626488" y="1991356"/>
                  <a:pt x="3626488" y="1991356"/>
                </a:cubicBezTo>
                <a:lnTo>
                  <a:pt x="3515260" y="2002941"/>
                </a:lnTo>
                <a:cubicBezTo>
                  <a:pt x="3510626" y="2088680"/>
                  <a:pt x="3487453" y="2077093"/>
                  <a:pt x="3487453" y="2077093"/>
                </a:cubicBezTo>
                <a:cubicBezTo>
                  <a:pt x="3429523" y="2060873"/>
                  <a:pt x="3417936" y="2088680"/>
                  <a:pt x="3417936" y="2088680"/>
                </a:cubicBezTo>
                <a:cubicBezTo>
                  <a:pt x="3417936" y="2135025"/>
                  <a:pt x="3387813" y="2146610"/>
                  <a:pt x="3387813" y="2146610"/>
                </a:cubicBezTo>
                <a:cubicBezTo>
                  <a:pt x="3346103" y="2165148"/>
                  <a:pt x="3306708" y="2141976"/>
                  <a:pt x="3306708" y="2141976"/>
                </a:cubicBezTo>
                <a:cubicBezTo>
                  <a:pt x="3295123" y="2172101"/>
                  <a:pt x="3288170" y="2211493"/>
                  <a:pt x="3288170" y="2211493"/>
                </a:cubicBezTo>
                <a:cubicBezTo>
                  <a:pt x="3230240" y="2304183"/>
                  <a:pt x="3144501" y="2223080"/>
                  <a:pt x="3144501" y="2223080"/>
                </a:cubicBezTo>
                <a:cubicBezTo>
                  <a:pt x="3109744" y="2162832"/>
                  <a:pt x="3051811" y="2169783"/>
                  <a:pt x="3051811" y="2169783"/>
                </a:cubicBezTo>
                <a:cubicBezTo>
                  <a:pt x="2942902" y="2190639"/>
                  <a:pt x="2959121" y="2313452"/>
                  <a:pt x="2959121" y="2313452"/>
                </a:cubicBezTo>
                <a:cubicBezTo>
                  <a:pt x="2959121" y="2429314"/>
                  <a:pt x="3040226" y="2445536"/>
                  <a:pt x="3040226" y="2445536"/>
                </a:cubicBezTo>
                <a:lnTo>
                  <a:pt x="3241825" y="2614694"/>
                </a:lnTo>
                <a:lnTo>
                  <a:pt x="3276585" y="2656404"/>
                </a:lnTo>
                <a:cubicBezTo>
                  <a:pt x="3410985" y="2540542"/>
                  <a:pt x="3531482" y="2563714"/>
                  <a:pt x="3531482" y="2563714"/>
                </a:cubicBezTo>
                <a:cubicBezTo>
                  <a:pt x="3867482" y="2596156"/>
                  <a:pt x="3967124" y="2869591"/>
                  <a:pt x="3967124" y="2869591"/>
                </a:cubicBezTo>
                <a:lnTo>
                  <a:pt x="4006516" y="2869591"/>
                </a:lnTo>
                <a:cubicBezTo>
                  <a:pt x="4041276" y="2783854"/>
                  <a:pt x="4175677" y="2656404"/>
                  <a:pt x="4175677" y="2656404"/>
                </a:cubicBezTo>
                <a:lnTo>
                  <a:pt x="4205003" y="2639946"/>
                </a:lnTo>
                <a:lnTo>
                  <a:pt x="4201345" y="2650177"/>
                </a:lnTo>
                <a:cubicBezTo>
                  <a:pt x="4198412" y="2664515"/>
                  <a:pt x="4197108" y="2681894"/>
                  <a:pt x="4198846" y="2702749"/>
                </a:cubicBezTo>
                <a:cubicBezTo>
                  <a:pt x="4198846" y="2702749"/>
                  <a:pt x="4240556" y="2783854"/>
                  <a:pt x="4187261" y="2848737"/>
                </a:cubicBezTo>
                <a:lnTo>
                  <a:pt x="4082983" y="2969234"/>
                </a:lnTo>
                <a:cubicBezTo>
                  <a:pt x="4082983" y="2969234"/>
                  <a:pt x="4036638" y="3031798"/>
                  <a:pt x="4078349" y="3092046"/>
                </a:cubicBezTo>
                <a:lnTo>
                  <a:pt x="4117743" y="3138391"/>
                </a:lnTo>
                <a:cubicBezTo>
                  <a:pt x="4117743" y="3138391"/>
                  <a:pt x="4147866" y="3177786"/>
                  <a:pt x="4226653" y="3052654"/>
                </a:cubicBezTo>
                <a:lnTo>
                  <a:pt x="4422563" y="2763414"/>
                </a:lnTo>
                <a:lnTo>
                  <a:pt x="4428835" y="2767452"/>
                </a:lnTo>
                <a:cubicBezTo>
                  <a:pt x="4436801" y="2771978"/>
                  <a:pt x="4442159" y="2774585"/>
                  <a:pt x="4442159" y="2774585"/>
                </a:cubicBezTo>
                <a:cubicBezTo>
                  <a:pt x="4488504" y="2774585"/>
                  <a:pt x="4446793" y="2874225"/>
                  <a:pt x="4446793" y="2874225"/>
                </a:cubicBezTo>
                <a:cubicBezTo>
                  <a:pt x="4432890" y="2904350"/>
                  <a:pt x="4463015" y="2950695"/>
                  <a:pt x="4463015" y="2950695"/>
                </a:cubicBezTo>
                <a:cubicBezTo>
                  <a:pt x="4527898" y="2978502"/>
                  <a:pt x="4493138" y="3036432"/>
                  <a:pt x="4493138" y="3036432"/>
                </a:cubicBezTo>
                <a:cubicBezTo>
                  <a:pt x="4446793" y="3071192"/>
                  <a:pt x="4428255" y="3145344"/>
                  <a:pt x="4428255" y="3145344"/>
                </a:cubicBezTo>
                <a:cubicBezTo>
                  <a:pt x="4386545" y="3265841"/>
                  <a:pt x="4312393" y="3307551"/>
                  <a:pt x="4312393" y="3307551"/>
                </a:cubicBezTo>
                <a:cubicBezTo>
                  <a:pt x="4578877" y="3516103"/>
                  <a:pt x="4887070" y="3949429"/>
                  <a:pt x="4887070" y="3949429"/>
                </a:cubicBezTo>
                <a:cubicBezTo>
                  <a:pt x="4907926" y="4056020"/>
                  <a:pt x="4914877" y="4141759"/>
                  <a:pt x="4914877" y="4141759"/>
                </a:cubicBezTo>
                <a:cubicBezTo>
                  <a:pt x="4910242" y="4382753"/>
                  <a:pt x="4845359" y="4598258"/>
                  <a:pt x="4845359" y="4598258"/>
                </a:cubicBezTo>
                <a:cubicBezTo>
                  <a:pt x="4898657" y="4776685"/>
                  <a:pt x="5095622" y="4938892"/>
                  <a:pt x="5095622" y="4938892"/>
                </a:cubicBezTo>
                <a:cubicBezTo>
                  <a:pt x="5160505" y="4880959"/>
                  <a:pt x="5230022" y="4874009"/>
                  <a:pt x="5230022" y="4874009"/>
                </a:cubicBezTo>
                <a:cubicBezTo>
                  <a:pt x="5320396" y="4885594"/>
                  <a:pt x="5408451" y="4890228"/>
                  <a:pt x="5408451" y="4890228"/>
                </a:cubicBezTo>
                <a:cubicBezTo>
                  <a:pt x="5554436" y="4899500"/>
                  <a:pt x="5658714" y="4836933"/>
                  <a:pt x="5658714" y="4836933"/>
                </a:cubicBezTo>
                <a:cubicBezTo>
                  <a:pt x="5765307" y="4776685"/>
                  <a:pt x="5793114" y="4853155"/>
                  <a:pt x="5793114" y="4853155"/>
                </a:cubicBezTo>
                <a:cubicBezTo>
                  <a:pt x="5816286" y="4911085"/>
                  <a:pt x="5742135" y="4992190"/>
                  <a:pt x="5742135" y="4992190"/>
                </a:cubicBezTo>
                <a:cubicBezTo>
                  <a:pt x="5832506" y="4989871"/>
                  <a:pt x="5943734" y="4938892"/>
                  <a:pt x="5943734" y="4938892"/>
                </a:cubicBezTo>
                <a:cubicBezTo>
                  <a:pt x="6048011" y="4864740"/>
                  <a:pt x="6249610" y="4834614"/>
                  <a:pt x="6249610" y="4834614"/>
                </a:cubicBezTo>
                <a:cubicBezTo>
                  <a:pt x="6377059" y="4799857"/>
                  <a:pt x="6358521" y="4920354"/>
                  <a:pt x="6358521" y="4920354"/>
                </a:cubicBezTo>
                <a:lnTo>
                  <a:pt x="6377059" y="4927304"/>
                </a:lnTo>
                <a:lnTo>
                  <a:pt x="6388645" y="4943526"/>
                </a:lnTo>
                <a:lnTo>
                  <a:pt x="6381694" y="4982918"/>
                </a:lnTo>
                <a:lnTo>
                  <a:pt x="6416451" y="5001456"/>
                </a:lnTo>
                <a:lnTo>
                  <a:pt x="6428039" y="5019994"/>
                </a:lnTo>
                <a:lnTo>
                  <a:pt x="6416451" y="5077926"/>
                </a:lnTo>
                <a:lnTo>
                  <a:pt x="6428039" y="5105733"/>
                </a:lnTo>
                <a:lnTo>
                  <a:pt x="6441943" y="5168298"/>
                </a:lnTo>
                <a:lnTo>
                  <a:pt x="6423405" y="5198423"/>
                </a:lnTo>
                <a:lnTo>
                  <a:pt x="6423405" y="5240133"/>
                </a:lnTo>
                <a:lnTo>
                  <a:pt x="6381694" y="5267940"/>
                </a:lnTo>
                <a:cubicBezTo>
                  <a:pt x="6316811" y="5291113"/>
                  <a:pt x="6177777" y="5402341"/>
                  <a:pt x="6177777" y="5402341"/>
                </a:cubicBezTo>
                <a:cubicBezTo>
                  <a:pt x="6075818" y="5513568"/>
                  <a:pt x="5906658" y="5536741"/>
                  <a:pt x="5906658" y="5536741"/>
                </a:cubicBezTo>
                <a:cubicBezTo>
                  <a:pt x="5605416" y="5578451"/>
                  <a:pt x="5408451" y="5733708"/>
                  <a:pt x="5408451" y="5733708"/>
                </a:cubicBezTo>
                <a:cubicBezTo>
                  <a:pt x="5223072" y="5937623"/>
                  <a:pt x="5079402" y="5895915"/>
                  <a:pt x="5079402" y="5895915"/>
                </a:cubicBezTo>
                <a:cubicBezTo>
                  <a:pt x="4928780" y="5898231"/>
                  <a:pt x="4870850" y="5694314"/>
                  <a:pt x="4870850" y="5694314"/>
                </a:cubicBezTo>
                <a:cubicBezTo>
                  <a:pt x="4856947" y="5546010"/>
                  <a:pt x="4748035" y="5620162"/>
                  <a:pt x="4748035" y="5620162"/>
                </a:cubicBezTo>
                <a:lnTo>
                  <a:pt x="4666933" y="5701264"/>
                </a:lnTo>
                <a:cubicBezTo>
                  <a:pt x="4534848" y="5851886"/>
                  <a:pt x="4372641" y="5752243"/>
                  <a:pt x="4372641" y="5752243"/>
                </a:cubicBezTo>
                <a:cubicBezTo>
                  <a:pt x="4254463" y="5682726"/>
                  <a:pt x="4284586" y="5381484"/>
                  <a:pt x="4284586" y="5381484"/>
                </a:cubicBezTo>
                <a:cubicBezTo>
                  <a:pt x="4191896" y="4994506"/>
                  <a:pt x="3913827" y="4582036"/>
                  <a:pt x="3913827" y="4582036"/>
                </a:cubicBezTo>
                <a:cubicBezTo>
                  <a:pt x="3875013" y="4552202"/>
                  <a:pt x="3838227" y="4517950"/>
                  <a:pt x="3803568" y="4480852"/>
                </a:cubicBezTo>
                <a:lnTo>
                  <a:pt x="3800007" y="4476532"/>
                </a:lnTo>
                <a:lnTo>
                  <a:pt x="3780527" y="4590443"/>
                </a:lnTo>
                <a:lnTo>
                  <a:pt x="3780525" y="4590467"/>
                </a:lnTo>
                <a:lnTo>
                  <a:pt x="3765094" y="4735131"/>
                </a:lnTo>
                <a:lnTo>
                  <a:pt x="3765092" y="4735183"/>
                </a:lnTo>
                <a:lnTo>
                  <a:pt x="3765094" y="4735132"/>
                </a:lnTo>
                <a:lnTo>
                  <a:pt x="3765902" y="4727558"/>
                </a:lnTo>
                <a:lnTo>
                  <a:pt x="3763880" y="4767502"/>
                </a:lnTo>
                <a:lnTo>
                  <a:pt x="3761087" y="4841968"/>
                </a:lnTo>
                <a:lnTo>
                  <a:pt x="3761604" y="4880319"/>
                </a:lnTo>
                <a:lnTo>
                  <a:pt x="3764152" y="4948933"/>
                </a:lnTo>
                <a:lnTo>
                  <a:pt x="3765139" y="4957284"/>
                </a:lnTo>
                <a:lnTo>
                  <a:pt x="3763636" y="4934981"/>
                </a:lnTo>
                <a:lnTo>
                  <a:pt x="3766230" y="4966518"/>
                </a:lnTo>
                <a:lnTo>
                  <a:pt x="3771090" y="5007656"/>
                </a:lnTo>
                <a:lnTo>
                  <a:pt x="3774769" y="5031180"/>
                </a:lnTo>
                <a:lnTo>
                  <a:pt x="3781007" y="5061338"/>
                </a:lnTo>
                <a:lnTo>
                  <a:pt x="3784037" y="5074110"/>
                </a:lnTo>
                <a:lnTo>
                  <a:pt x="3782356" y="5067859"/>
                </a:lnTo>
                <a:lnTo>
                  <a:pt x="3783197" y="5071928"/>
                </a:lnTo>
                <a:lnTo>
                  <a:pt x="3790925" y="5097158"/>
                </a:lnTo>
                <a:lnTo>
                  <a:pt x="3792279" y="5101288"/>
                </a:lnTo>
                <a:lnTo>
                  <a:pt x="3791572" y="5099273"/>
                </a:lnTo>
                <a:lnTo>
                  <a:pt x="3792746" y="5103106"/>
                </a:lnTo>
                <a:cubicBezTo>
                  <a:pt x="3795435" y="5110379"/>
                  <a:pt x="3797462" y="5114615"/>
                  <a:pt x="3798331" y="5116063"/>
                </a:cubicBezTo>
                <a:lnTo>
                  <a:pt x="3798364" y="5116122"/>
                </a:lnTo>
                <a:lnTo>
                  <a:pt x="3798347" y="5116093"/>
                </a:lnTo>
                <a:lnTo>
                  <a:pt x="3841530" y="5195336"/>
                </a:lnTo>
                <a:lnTo>
                  <a:pt x="3838161" y="5187944"/>
                </a:lnTo>
                <a:lnTo>
                  <a:pt x="3840723" y="5192568"/>
                </a:lnTo>
                <a:lnTo>
                  <a:pt x="3843401" y="5198769"/>
                </a:lnTo>
                <a:lnTo>
                  <a:pt x="3845921" y="5203395"/>
                </a:lnTo>
                <a:lnTo>
                  <a:pt x="3852185" y="5218716"/>
                </a:lnTo>
                <a:lnTo>
                  <a:pt x="3864731" y="5246247"/>
                </a:lnTo>
                <a:lnTo>
                  <a:pt x="3867285" y="5254086"/>
                </a:lnTo>
                <a:lnTo>
                  <a:pt x="3855237" y="5226182"/>
                </a:lnTo>
                <a:lnTo>
                  <a:pt x="3869801" y="5261806"/>
                </a:lnTo>
                <a:lnTo>
                  <a:pt x="3867285" y="5254086"/>
                </a:lnTo>
                <a:lnTo>
                  <a:pt x="3873002" y="5267325"/>
                </a:lnTo>
                <a:lnTo>
                  <a:pt x="3876971" y="5279345"/>
                </a:lnTo>
                <a:lnTo>
                  <a:pt x="3880558" y="5288119"/>
                </a:lnTo>
                <a:lnTo>
                  <a:pt x="3887016" y="5309765"/>
                </a:lnTo>
                <a:lnTo>
                  <a:pt x="3896534" y="5338590"/>
                </a:lnTo>
                <a:lnTo>
                  <a:pt x="3900713" y="5355679"/>
                </a:lnTo>
                <a:lnTo>
                  <a:pt x="3904278" y="5367630"/>
                </a:lnTo>
                <a:lnTo>
                  <a:pt x="3907819" y="5384732"/>
                </a:lnTo>
                <a:lnTo>
                  <a:pt x="3912682" y="5404615"/>
                </a:lnTo>
                <a:lnTo>
                  <a:pt x="3916297" y="5425687"/>
                </a:lnTo>
                <a:lnTo>
                  <a:pt x="3919119" y="5439319"/>
                </a:lnTo>
                <a:lnTo>
                  <a:pt x="3920656" y="5451099"/>
                </a:lnTo>
                <a:lnTo>
                  <a:pt x="3922811" y="5463655"/>
                </a:lnTo>
                <a:lnTo>
                  <a:pt x="3923396" y="5469029"/>
                </a:lnTo>
                <a:lnTo>
                  <a:pt x="3922100" y="5462160"/>
                </a:lnTo>
                <a:lnTo>
                  <a:pt x="3925391" y="5487370"/>
                </a:lnTo>
                <a:lnTo>
                  <a:pt x="3923396" y="5469029"/>
                </a:lnTo>
                <a:lnTo>
                  <a:pt x="3923846" y="5471418"/>
                </a:lnTo>
                <a:lnTo>
                  <a:pt x="3925984" y="5491912"/>
                </a:lnTo>
                <a:lnTo>
                  <a:pt x="3927116" y="5500582"/>
                </a:lnTo>
                <a:lnTo>
                  <a:pt x="3927510" y="5506529"/>
                </a:lnTo>
                <a:lnTo>
                  <a:pt x="3928283" y="5513946"/>
                </a:lnTo>
                <a:lnTo>
                  <a:pt x="3927561" y="5507308"/>
                </a:lnTo>
                <a:lnTo>
                  <a:pt x="3929661" y="5539050"/>
                </a:lnTo>
                <a:lnTo>
                  <a:pt x="3928286" y="5513976"/>
                </a:lnTo>
                <a:lnTo>
                  <a:pt x="3930307" y="5548810"/>
                </a:lnTo>
                <a:lnTo>
                  <a:pt x="3930341" y="5551457"/>
                </a:lnTo>
                <a:lnTo>
                  <a:pt x="3930341" y="5551462"/>
                </a:lnTo>
                <a:lnTo>
                  <a:pt x="3930341" y="5551461"/>
                </a:lnTo>
                <a:lnTo>
                  <a:pt x="3930728" y="5581396"/>
                </a:lnTo>
                <a:cubicBezTo>
                  <a:pt x="3930633" y="5589361"/>
                  <a:pt x="3930415" y="5594286"/>
                  <a:pt x="3930415" y="5595734"/>
                </a:cubicBezTo>
                <a:cubicBezTo>
                  <a:pt x="3930415" y="5841362"/>
                  <a:pt x="3670884" y="5936368"/>
                  <a:pt x="3531849" y="5952590"/>
                </a:cubicBezTo>
                <a:lnTo>
                  <a:pt x="3527214" y="5952590"/>
                </a:lnTo>
                <a:lnTo>
                  <a:pt x="2732397" y="5959540"/>
                </a:lnTo>
                <a:cubicBezTo>
                  <a:pt x="2642026" y="5957224"/>
                  <a:pt x="2588728" y="5947955"/>
                  <a:pt x="2579459" y="5906245"/>
                </a:cubicBezTo>
                <a:cubicBezTo>
                  <a:pt x="2575984" y="5887707"/>
                  <a:pt x="2584095" y="5872066"/>
                  <a:pt x="2597129" y="5859320"/>
                </a:cubicBezTo>
                <a:lnTo>
                  <a:pt x="2603445" y="5855368"/>
                </a:lnTo>
                <a:lnTo>
                  <a:pt x="2607725" y="5850306"/>
                </a:lnTo>
                <a:lnTo>
                  <a:pt x="2644327" y="5829784"/>
                </a:lnTo>
                <a:lnTo>
                  <a:pt x="2644342" y="5829774"/>
                </a:lnTo>
                <a:lnTo>
                  <a:pt x="2648977" y="5827458"/>
                </a:lnTo>
                <a:lnTo>
                  <a:pt x="2838991" y="5804286"/>
                </a:lnTo>
                <a:lnTo>
                  <a:pt x="2924459" y="5760242"/>
                </a:lnTo>
                <a:lnTo>
                  <a:pt x="2939190" y="5750127"/>
                </a:lnTo>
                <a:lnTo>
                  <a:pt x="2928157" y="5758336"/>
                </a:lnTo>
                <a:lnTo>
                  <a:pt x="2933138" y="5755769"/>
                </a:lnTo>
                <a:lnTo>
                  <a:pt x="2945690" y="5745664"/>
                </a:lnTo>
                <a:lnTo>
                  <a:pt x="2939190" y="5750127"/>
                </a:lnTo>
                <a:lnTo>
                  <a:pt x="2951805" y="5740741"/>
                </a:lnTo>
                <a:lnTo>
                  <a:pt x="2991960" y="5708411"/>
                </a:lnTo>
                <a:lnTo>
                  <a:pt x="2999083" y="5701683"/>
                </a:lnTo>
                <a:lnTo>
                  <a:pt x="2995389" y="5705651"/>
                </a:lnTo>
                <a:lnTo>
                  <a:pt x="3002574" y="5699865"/>
                </a:lnTo>
                <a:lnTo>
                  <a:pt x="3007940" y="5693316"/>
                </a:lnTo>
                <a:lnTo>
                  <a:pt x="2999083" y="5701683"/>
                </a:lnTo>
                <a:lnTo>
                  <a:pt x="3015770" y="5683760"/>
                </a:lnTo>
                <a:lnTo>
                  <a:pt x="3043765" y="5649590"/>
                </a:lnTo>
                <a:lnTo>
                  <a:pt x="3058504" y="5626794"/>
                </a:lnTo>
                <a:lnTo>
                  <a:pt x="3076362" y="5593489"/>
                </a:lnTo>
                <a:lnTo>
                  <a:pt x="3085707" y="5572196"/>
                </a:lnTo>
                <a:lnTo>
                  <a:pt x="3079581" y="5587486"/>
                </a:lnTo>
                <a:lnTo>
                  <a:pt x="3082303" y="5582409"/>
                </a:lnTo>
                <a:lnTo>
                  <a:pt x="3085724" y="5572159"/>
                </a:lnTo>
                <a:lnTo>
                  <a:pt x="3085707" y="5572196"/>
                </a:lnTo>
                <a:lnTo>
                  <a:pt x="3085731" y="5572137"/>
                </a:lnTo>
                <a:lnTo>
                  <a:pt x="3094935" y="5544559"/>
                </a:lnTo>
                <a:lnTo>
                  <a:pt x="3107378" y="5488445"/>
                </a:lnTo>
                <a:lnTo>
                  <a:pt x="3106519" y="5493901"/>
                </a:lnTo>
                <a:lnTo>
                  <a:pt x="3108152" y="5484955"/>
                </a:lnTo>
                <a:lnTo>
                  <a:pt x="3107378" y="5488445"/>
                </a:lnTo>
                <a:lnTo>
                  <a:pt x="3108324" y="5482442"/>
                </a:lnTo>
                <a:lnTo>
                  <a:pt x="3110246" y="5454019"/>
                </a:lnTo>
                <a:cubicBezTo>
                  <a:pt x="3110364" y="5446379"/>
                  <a:pt x="3110110" y="5441636"/>
                  <a:pt x="3110110" y="5440477"/>
                </a:cubicBezTo>
                <a:lnTo>
                  <a:pt x="3110110" y="5438161"/>
                </a:lnTo>
                <a:lnTo>
                  <a:pt x="3110110" y="5435843"/>
                </a:lnTo>
                <a:cubicBezTo>
                  <a:pt x="3117060" y="5204118"/>
                  <a:pt x="2927046" y="4963125"/>
                  <a:pt x="2924730" y="4960809"/>
                </a:cubicBezTo>
                <a:lnTo>
                  <a:pt x="2922412" y="4958490"/>
                </a:lnTo>
                <a:cubicBezTo>
                  <a:pt x="2822771" y="4817139"/>
                  <a:pt x="2762523" y="4613222"/>
                  <a:pt x="2760204" y="4603953"/>
                </a:cubicBezTo>
                <a:lnTo>
                  <a:pt x="2722191" y="4445126"/>
                </a:lnTo>
                <a:lnTo>
                  <a:pt x="2698632" y="4468138"/>
                </a:lnTo>
                <a:cubicBezTo>
                  <a:pt x="2650567" y="4512048"/>
                  <a:pt x="2627756" y="4524104"/>
                  <a:pt x="2627756" y="4524104"/>
                </a:cubicBezTo>
                <a:cubicBezTo>
                  <a:pt x="2542017" y="4563498"/>
                  <a:pt x="2565190" y="4679360"/>
                  <a:pt x="2565190" y="4679360"/>
                </a:cubicBezTo>
                <a:cubicBezTo>
                  <a:pt x="2604584" y="4880959"/>
                  <a:pt x="2542017" y="4904132"/>
                  <a:pt x="2542017" y="4904132"/>
                </a:cubicBezTo>
                <a:cubicBezTo>
                  <a:pt x="2465549" y="4943526"/>
                  <a:pt x="2518845" y="5066339"/>
                  <a:pt x="2518845" y="5066339"/>
                </a:cubicBezTo>
                <a:cubicBezTo>
                  <a:pt x="2588362" y="5205376"/>
                  <a:pt x="2495672" y="5198423"/>
                  <a:pt x="2495672" y="5198423"/>
                </a:cubicBezTo>
                <a:lnTo>
                  <a:pt x="2442377" y="5237815"/>
                </a:lnTo>
                <a:lnTo>
                  <a:pt x="2402982" y="5400022"/>
                </a:lnTo>
                <a:lnTo>
                  <a:pt x="2270901" y="5439417"/>
                </a:lnTo>
                <a:lnTo>
                  <a:pt x="2148085" y="5492712"/>
                </a:lnTo>
                <a:cubicBezTo>
                  <a:pt x="2016004" y="5654919"/>
                  <a:pt x="1969659" y="5631747"/>
                  <a:pt x="1969659" y="5631747"/>
                </a:cubicBezTo>
                <a:cubicBezTo>
                  <a:pt x="1916361" y="5715170"/>
                  <a:pt x="1730981" y="5800907"/>
                  <a:pt x="1730981" y="5800907"/>
                </a:cubicBezTo>
                <a:cubicBezTo>
                  <a:pt x="1422789" y="5932989"/>
                  <a:pt x="827256" y="5893597"/>
                  <a:pt x="827256" y="5893597"/>
                </a:cubicBezTo>
                <a:cubicBezTo>
                  <a:pt x="287339" y="5777734"/>
                  <a:pt x="340634" y="5274893"/>
                  <a:pt x="340634" y="5274893"/>
                </a:cubicBezTo>
                <a:lnTo>
                  <a:pt x="148304" y="5298066"/>
                </a:lnTo>
                <a:cubicBezTo>
                  <a:pt x="139035" y="5075608"/>
                  <a:pt x="62564" y="4850836"/>
                  <a:pt x="62564" y="4850836"/>
                </a:cubicBezTo>
                <a:cubicBezTo>
                  <a:pt x="139035" y="4741925"/>
                  <a:pt x="139035" y="4341042"/>
                  <a:pt x="139035" y="4341042"/>
                </a:cubicBezTo>
                <a:cubicBezTo>
                  <a:pt x="46345" y="4371165"/>
                  <a:pt x="6951" y="4579717"/>
                  <a:pt x="6951" y="4579717"/>
                </a:cubicBezTo>
                <a:cubicBezTo>
                  <a:pt x="-9269" y="4440683"/>
                  <a:pt x="122813" y="4109318"/>
                  <a:pt x="122813" y="4109318"/>
                </a:cubicBezTo>
                <a:cubicBezTo>
                  <a:pt x="62564" y="4257622"/>
                  <a:pt x="0" y="4287745"/>
                  <a:pt x="0" y="4287745"/>
                </a:cubicBezTo>
                <a:cubicBezTo>
                  <a:pt x="99641" y="4000406"/>
                  <a:pt x="76468" y="3738559"/>
                  <a:pt x="76468" y="3738559"/>
                </a:cubicBezTo>
                <a:cubicBezTo>
                  <a:pt x="62564" y="3536957"/>
                  <a:pt x="139035" y="3390972"/>
                  <a:pt x="139035" y="3390972"/>
                </a:cubicBezTo>
                <a:cubicBezTo>
                  <a:pt x="92690" y="3400241"/>
                  <a:pt x="23173" y="3499881"/>
                  <a:pt x="23173" y="3499881"/>
                </a:cubicBezTo>
                <a:cubicBezTo>
                  <a:pt x="69518" y="3159247"/>
                  <a:pt x="308193" y="2811661"/>
                  <a:pt x="308193" y="2811661"/>
                </a:cubicBezTo>
                <a:cubicBezTo>
                  <a:pt x="252579" y="2811661"/>
                  <a:pt x="220137" y="2827880"/>
                  <a:pt x="203918" y="2839468"/>
                </a:cubicBezTo>
                <a:lnTo>
                  <a:pt x="495891" y="2582252"/>
                </a:lnTo>
                <a:cubicBezTo>
                  <a:pt x="665048" y="2433949"/>
                  <a:pt x="780911" y="2102584"/>
                  <a:pt x="780911" y="2102584"/>
                </a:cubicBezTo>
                <a:cubicBezTo>
                  <a:pt x="880553" y="1847687"/>
                  <a:pt x="1035808" y="1646085"/>
                  <a:pt x="1035808" y="1646085"/>
                </a:cubicBezTo>
                <a:cubicBezTo>
                  <a:pt x="1290705" y="1305452"/>
                  <a:pt x="1622072" y="1235934"/>
                  <a:pt x="1622072" y="1235934"/>
                </a:cubicBezTo>
                <a:cubicBezTo>
                  <a:pt x="2022954" y="1106168"/>
                  <a:pt x="2039176" y="974084"/>
                  <a:pt x="2039176" y="974084"/>
                </a:cubicBezTo>
                <a:cubicBezTo>
                  <a:pt x="2445418" y="18221"/>
                  <a:pt x="2986079" y="-788"/>
                  <a:pt x="3052075" y="57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91D611D-C3B2-4C58-878D-5AC2D7575591}"/>
              </a:ext>
            </a:extLst>
          </p:cNvPr>
          <p:cNvSpPr/>
          <p:nvPr/>
        </p:nvSpPr>
        <p:spPr>
          <a:xfrm>
            <a:off x="2337312" y="3415880"/>
            <a:ext cx="46345" cy="46345"/>
          </a:xfrm>
          <a:custGeom>
            <a:avLst/>
            <a:gdLst>
              <a:gd name="connsiteX0" fmla="*/ 7144 w 19050"/>
              <a:gd name="connsiteY0" fmla="*/ 11906 h 19050"/>
              <a:gd name="connsiteX1" fmla="*/ 11906 w 19050"/>
              <a:gd name="connsiteY1" fmla="*/ 7144 h 19050"/>
              <a:gd name="connsiteX2" fmla="*/ 7144 w 19050"/>
              <a:gd name="connsiteY2" fmla="*/ 11906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050" h="19050">
                <a:moveTo>
                  <a:pt x="7144" y="11906"/>
                </a:moveTo>
                <a:lnTo>
                  <a:pt x="11906" y="7144"/>
                </a:lnTo>
                <a:cubicBezTo>
                  <a:pt x="9049" y="10001"/>
                  <a:pt x="7144" y="11906"/>
                  <a:pt x="7144" y="11906"/>
                </a:cubicBezTo>
                <a:close/>
              </a:path>
            </a:pathLst>
          </a:custGeom>
          <a:solidFill>
            <a:srgbClr val="A3807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86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83636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79645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6502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113873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1721549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56398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26076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1DB724-9006-424E-A191-C08CB17EE2CA}"/>
              </a:ext>
            </a:extLst>
          </p:cNvPr>
          <p:cNvSpPr/>
          <p:nvPr userDrawn="1"/>
        </p:nvSpPr>
        <p:spPr>
          <a:xfrm>
            <a:off x="462336" y="315931"/>
            <a:ext cx="3113070" cy="6226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13FB2FD4-D355-49C8-B7E0-BC49131F2FE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82645" y="553565"/>
            <a:ext cx="2672453" cy="24053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5373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215" y="339725"/>
            <a:ext cx="11573510" cy="72453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4BAF68A-9D51-4222-8013-E9B5F82098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0903"/>
            <a:ext cx="11600704" cy="1140891"/>
          </a:xfrm>
          <a:prstGeom prst="rect">
            <a:avLst/>
          </a:prstGeom>
        </p:spPr>
      </p:pic>
      <p:pic>
        <p:nvPicPr>
          <p:cNvPr id="3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1C4F8B41-3F98-4240-8891-4ADABC669A4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 flipH="1">
            <a:off x="850945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8CB46E1-8EB0-4782-9CDE-623B6BC6877B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898129" y="2735416"/>
            <a:ext cx="1672517" cy="2613110"/>
          </a:xfrm>
          <a:custGeom>
            <a:avLst/>
            <a:gdLst>
              <a:gd name="connsiteX0" fmla="*/ 0 w 1296000"/>
              <a:gd name="connsiteY0" fmla="*/ 0 h 2700000"/>
              <a:gd name="connsiteX1" fmla="*/ 1296000 w 1296000"/>
              <a:gd name="connsiteY1" fmla="*/ 0 h 2700000"/>
              <a:gd name="connsiteX2" fmla="*/ 1296000 w 1296000"/>
              <a:gd name="connsiteY2" fmla="*/ 2700000 h 2700000"/>
              <a:gd name="connsiteX3" fmla="*/ 0 w 1296000"/>
              <a:gd name="connsiteY3" fmla="*/ 2700000 h 2700000"/>
              <a:gd name="connsiteX4" fmla="*/ 0 w 1296000"/>
              <a:gd name="connsiteY4" fmla="*/ 0 h 2700000"/>
              <a:gd name="connsiteX0" fmla="*/ 0 w 1436677"/>
              <a:gd name="connsiteY0" fmla="*/ 0 h 2745513"/>
              <a:gd name="connsiteX1" fmla="*/ 1436677 w 1436677"/>
              <a:gd name="connsiteY1" fmla="*/ 45513 h 2745513"/>
              <a:gd name="connsiteX2" fmla="*/ 1436677 w 1436677"/>
              <a:gd name="connsiteY2" fmla="*/ 2745513 h 2745513"/>
              <a:gd name="connsiteX3" fmla="*/ 140677 w 1436677"/>
              <a:gd name="connsiteY3" fmla="*/ 2745513 h 2745513"/>
              <a:gd name="connsiteX4" fmla="*/ 0 w 1436677"/>
              <a:gd name="connsiteY4" fmla="*/ 0 h 2745513"/>
              <a:gd name="connsiteX0" fmla="*/ 0 w 1453227"/>
              <a:gd name="connsiteY0" fmla="*/ 0 h 2745513"/>
              <a:gd name="connsiteX1" fmla="*/ 1453227 w 1453227"/>
              <a:gd name="connsiteY1" fmla="*/ 45513 h 2745513"/>
              <a:gd name="connsiteX2" fmla="*/ 1453227 w 1453227"/>
              <a:gd name="connsiteY2" fmla="*/ 2745513 h 2745513"/>
              <a:gd name="connsiteX3" fmla="*/ 157227 w 1453227"/>
              <a:gd name="connsiteY3" fmla="*/ 2745513 h 2745513"/>
              <a:gd name="connsiteX4" fmla="*/ 0 w 1453227"/>
              <a:gd name="connsiteY4" fmla="*/ 0 h 2745513"/>
              <a:gd name="connsiteX0" fmla="*/ 0 w 1523565"/>
              <a:gd name="connsiteY0" fmla="*/ 0 h 2745513"/>
              <a:gd name="connsiteX1" fmla="*/ 1523565 w 1523565"/>
              <a:gd name="connsiteY1" fmla="*/ 16550 h 2745513"/>
              <a:gd name="connsiteX2" fmla="*/ 1453227 w 1523565"/>
              <a:gd name="connsiteY2" fmla="*/ 2745513 h 2745513"/>
              <a:gd name="connsiteX3" fmla="*/ 157227 w 1523565"/>
              <a:gd name="connsiteY3" fmla="*/ 2745513 h 2745513"/>
              <a:gd name="connsiteX4" fmla="*/ 0 w 1523565"/>
              <a:gd name="connsiteY4" fmla="*/ 0 h 2745513"/>
              <a:gd name="connsiteX0" fmla="*/ 0 w 1672517"/>
              <a:gd name="connsiteY0" fmla="*/ 0 h 2745513"/>
              <a:gd name="connsiteX1" fmla="*/ 1523565 w 1672517"/>
              <a:gd name="connsiteY1" fmla="*/ 16550 h 2745513"/>
              <a:gd name="connsiteX2" fmla="*/ 1672517 w 1672517"/>
              <a:gd name="connsiteY2" fmla="*/ 2580011 h 2745513"/>
              <a:gd name="connsiteX3" fmla="*/ 157227 w 1672517"/>
              <a:gd name="connsiteY3" fmla="*/ 2745513 h 2745513"/>
              <a:gd name="connsiteX4" fmla="*/ 0 w 1672517"/>
              <a:gd name="connsiteY4" fmla="*/ 0 h 2745513"/>
              <a:gd name="connsiteX0" fmla="*/ 0 w 1672517"/>
              <a:gd name="connsiteY0" fmla="*/ 0 h 2580011"/>
              <a:gd name="connsiteX1" fmla="*/ 1523565 w 1672517"/>
              <a:gd name="connsiteY1" fmla="*/ 16550 h 2580011"/>
              <a:gd name="connsiteX2" fmla="*/ 1672517 w 1672517"/>
              <a:gd name="connsiteY2" fmla="*/ 2580011 h 2580011"/>
              <a:gd name="connsiteX3" fmla="*/ 165502 w 1672517"/>
              <a:gd name="connsiteY3" fmla="*/ 2563460 h 2580011"/>
              <a:gd name="connsiteX4" fmla="*/ 0 w 1672517"/>
              <a:gd name="connsiteY4" fmla="*/ 0 h 2580011"/>
              <a:gd name="connsiteX0" fmla="*/ 0 w 1672517"/>
              <a:gd name="connsiteY0" fmla="*/ 0 h 2604835"/>
              <a:gd name="connsiteX1" fmla="*/ 1523565 w 1672517"/>
              <a:gd name="connsiteY1" fmla="*/ 16550 h 2604835"/>
              <a:gd name="connsiteX2" fmla="*/ 1672517 w 1672517"/>
              <a:gd name="connsiteY2" fmla="*/ 2580011 h 2604835"/>
              <a:gd name="connsiteX3" fmla="*/ 161364 w 1672517"/>
              <a:gd name="connsiteY3" fmla="*/ 2604835 h 2604835"/>
              <a:gd name="connsiteX4" fmla="*/ 0 w 1672517"/>
              <a:gd name="connsiteY4" fmla="*/ 0 h 2604835"/>
              <a:gd name="connsiteX0" fmla="*/ 0 w 1672517"/>
              <a:gd name="connsiteY0" fmla="*/ 0 h 2613110"/>
              <a:gd name="connsiteX1" fmla="*/ 1523565 w 1672517"/>
              <a:gd name="connsiteY1" fmla="*/ 16550 h 2613110"/>
              <a:gd name="connsiteX2" fmla="*/ 1672517 w 1672517"/>
              <a:gd name="connsiteY2" fmla="*/ 2580011 h 2613110"/>
              <a:gd name="connsiteX3" fmla="*/ 161364 w 1672517"/>
              <a:gd name="connsiteY3" fmla="*/ 2613110 h 2613110"/>
              <a:gd name="connsiteX4" fmla="*/ 0 w 1672517"/>
              <a:gd name="connsiteY4" fmla="*/ 0 h 261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2517" h="2613110">
                <a:moveTo>
                  <a:pt x="0" y="0"/>
                </a:moveTo>
                <a:lnTo>
                  <a:pt x="1523565" y="16550"/>
                </a:lnTo>
                <a:lnTo>
                  <a:pt x="1672517" y="2580011"/>
                </a:lnTo>
                <a:lnTo>
                  <a:pt x="161364" y="261311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388CF590-A7AC-47AA-9D77-5FF843A9CE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39930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2471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77D0EB80-5ACB-4B75-B1FE-BC47C43D14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4616" y="-10133"/>
            <a:ext cx="12196616" cy="357051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C2375C0B-9A4C-42FF-991E-CA66F2BCF7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30616" y="1740800"/>
            <a:ext cx="2025659" cy="351114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55147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18241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F9074EBC-1F15-45F9-A91E-E5C4D64C818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67390" y="2672859"/>
            <a:ext cx="8924610" cy="29246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68FC2D2C-E288-4655-B149-7FDC6019F189}"/>
              </a:ext>
            </a:extLst>
          </p:cNvPr>
          <p:cNvSpPr/>
          <p:nvPr userDrawn="1"/>
        </p:nvSpPr>
        <p:spPr>
          <a:xfrm>
            <a:off x="1065125" y="615462"/>
            <a:ext cx="10061750" cy="5627077"/>
          </a:xfrm>
          <a:prstGeom prst="frame">
            <a:avLst>
              <a:gd name="adj1" fmla="val 12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4308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288182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-3" y="-1"/>
            <a:ext cx="12192003" cy="35550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5100846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8480425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F51F16FC-ECF9-4C12-8D72-49B470CFAA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33" y="328764"/>
            <a:ext cx="10037135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01240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5554FB4E-E79F-4FCD-B373-1990A7E51642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-1" y="0"/>
            <a:ext cx="10203255" cy="6858000"/>
          </a:xfrm>
          <a:custGeom>
            <a:avLst/>
            <a:gdLst>
              <a:gd name="connsiteX0" fmla="*/ 0 w 8908610"/>
              <a:gd name="connsiteY0" fmla="*/ 0 h 6858000"/>
              <a:gd name="connsiteX1" fmla="*/ 8908610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725909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330673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8610" h="6858000">
                <a:moveTo>
                  <a:pt x="0" y="0"/>
                </a:moveTo>
                <a:lnTo>
                  <a:pt x="4330673" y="0"/>
                </a:lnTo>
                <a:lnTo>
                  <a:pt x="890861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923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095449" y="3660"/>
            <a:ext cx="3600000" cy="36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7585" y="3870000"/>
            <a:ext cx="3600000" cy="29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175449" y="3870000"/>
            <a:ext cx="2520000" cy="19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7585" y="1733388"/>
            <a:ext cx="2520000" cy="19422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3531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원형: 비어 있음 1">
            <a:extLst>
              <a:ext uri="{FF2B5EF4-FFF2-40B4-BE49-F238E27FC236}">
                <a16:creationId xmlns:a16="http://schemas.microsoft.com/office/drawing/2014/main" id="{B7CABA81-0BBC-49FB-B863-E9687338898B}"/>
              </a:ext>
            </a:extLst>
          </p:cNvPr>
          <p:cNvSpPr/>
          <p:nvPr userDrawn="1"/>
        </p:nvSpPr>
        <p:spPr>
          <a:xfrm>
            <a:off x="6392164" y="1281975"/>
            <a:ext cx="4759542" cy="4759542"/>
          </a:xfrm>
          <a:prstGeom prst="donut">
            <a:avLst>
              <a:gd name="adj" fmla="val 18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586A9378-5329-4795-BD81-E4B63FD478E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30709" y="1366318"/>
            <a:ext cx="1822409" cy="2586876"/>
          </a:xfrm>
          <a:custGeom>
            <a:avLst/>
            <a:gdLst>
              <a:gd name="connsiteX0" fmla="*/ 863642 w 1822409"/>
              <a:gd name="connsiteY0" fmla="*/ 0 h 2586876"/>
              <a:gd name="connsiteX1" fmla="*/ 1706307 w 1822409"/>
              <a:gd name="connsiteY1" fmla="*/ 2577164 h 2586876"/>
              <a:gd name="connsiteX2" fmla="*/ 0 w 1822409"/>
              <a:gd name="connsiteY2" fmla="*/ 2586876 h 258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2409" h="2586876">
                <a:moveTo>
                  <a:pt x="863642" y="0"/>
                </a:moveTo>
                <a:cubicBezTo>
                  <a:pt x="1679882" y="581132"/>
                  <a:pt x="2021522" y="1626487"/>
                  <a:pt x="1706307" y="2577164"/>
                </a:cubicBezTo>
                <a:lnTo>
                  <a:pt x="0" y="25868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417FB495-1718-4B12-A0EC-D01DB876E6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18317" y="932349"/>
            <a:ext cx="2719605" cy="2144179"/>
          </a:xfrm>
          <a:custGeom>
            <a:avLst/>
            <a:gdLst>
              <a:gd name="connsiteX0" fmla="*/ 1401769 w 2719605"/>
              <a:gd name="connsiteY0" fmla="*/ 1 h 2144179"/>
              <a:gd name="connsiteX1" fmla="*/ 2719605 w 2719605"/>
              <a:gd name="connsiteY1" fmla="*/ 421978 h 2144179"/>
              <a:gd name="connsiteX2" fmla="*/ 2144640 w 2719605"/>
              <a:gd name="connsiteY2" fmla="*/ 2144179 h 2144179"/>
              <a:gd name="connsiteX3" fmla="*/ 2136701 w 2719605"/>
              <a:gd name="connsiteY3" fmla="*/ 2144179 h 2144179"/>
              <a:gd name="connsiteX4" fmla="*/ 0 w 2719605"/>
              <a:gd name="connsiteY4" fmla="*/ 480476 h 2144179"/>
              <a:gd name="connsiteX5" fmla="*/ 1401769 w 2719605"/>
              <a:gd name="connsiteY5" fmla="*/ 1 h 2144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9605" h="2144179">
                <a:moveTo>
                  <a:pt x="1401769" y="1"/>
                </a:moveTo>
                <a:cubicBezTo>
                  <a:pt x="1863929" y="178"/>
                  <a:pt x="2326036" y="140289"/>
                  <a:pt x="2719605" y="421978"/>
                </a:cubicBezTo>
                <a:lnTo>
                  <a:pt x="2144640" y="2144179"/>
                </a:lnTo>
                <a:lnTo>
                  <a:pt x="2136701" y="2144179"/>
                </a:lnTo>
                <a:lnTo>
                  <a:pt x="0" y="480476"/>
                </a:lnTo>
                <a:cubicBezTo>
                  <a:pt x="412291" y="159962"/>
                  <a:pt x="907061" y="-188"/>
                  <a:pt x="1401769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4FE3062D-0FB9-425A-A589-68F4CEA8D7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12013" y="4022252"/>
            <a:ext cx="2626805" cy="1570156"/>
          </a:xfrm>
          <a:custGeom>
            <a:avLst/>
            <a:gdLst>
              <a:gd name="connsiteX0" fmla="*/ 462339 w 2626805"/>
              <a:gd name="connsiteY0" fmla="*/ 1569148 h 1570156"/>
              <a:gd name="connsiteX1" fmla="*/ 483227 w 2626805"/>
              <a:gd name="connsiteY1" fmla="*/ 1569612 h 1570156"/>
              <a:gd name="connsiteX2" fmla="*/ 471294 w 2626805"/>
              <a:gd name="connsiteY2" fmla="*/ 1570156 h 1570156"/>
              <a:gd name="connsiteX3" fmla="*/ 462562 w 2626805"/>
              <a:gd name="connsiteY3" fmla="*/ 1569858 h 1570156"/>
              <a:gd name="connsiteX4" fmla="*/ 2626805 w 2626805"/>
              <a:gd name="connsiteY4" fmla="*/ 0 h 1570156"/>
              <a:gd name="connsiteX5" fmla="*/ 495284 w 2626805"/>
              <a:gd name="connsiteY5" fmla="*/ 1569062 h 1570156"/>
              <a:gd name="connsiteX6" fmla="*/ 0 w 2626805"/>
              <a:gd name="connsiteY6" fmla="*/ 14951 h 15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26805" h="1570156">
                <a:moveTo>
                  <a:pt x="462339" y="1569148"/>
                </a:moveTo>
                <a:lnTo>
                  <a:pt x="483227" y="1569612"/>
                </a:lnTo>
                <a:cubicBezTo>
                  <a:pt x="479254" y="1570099"/>
                  <a:pt x="475275" y="1570133"/>
                  <a:pt x="471294" y="1570156"/>
                </a:cubicBezTo>
                <a:lnTo>
                  <a:pt x="462562" y="1569858"/>
                </a:lnTo>
                <a:close/>
                <a:moveTo>
                  <a:pt x="2626805" y="0"/>
                </a:moveTo>
                <a:cubicBezTo>
                  <a:pt x="2323053" y="924730"/>
                  <a:pt x="1466758" y="1554229"/>
                  <a:pt x="495284" y="1569062"/>
                </a:cubicBezTo>
                <a:lnTo>
                  <a:pt x="0" y="149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6" name="그림 개체 틀 25">
            <a:extLst>
              <a:ext uri="{FF2B5EF4-FFF2-40B4-BE49-F238E27FC236}">
                <a16:creationId xmlns:a16="http://schemas.microsoft.com/office/drawing/2014/main" id="{C4C57A6F-87E6-418B-8AAD-B2B59AF316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92163" y="3145586"/>
            <a:ext cx="2195336" cy="2446823"/>
          </a:xfrm>
          <a:custGeom>
            <a:avLst/>
            <a:gdLst>
              <a:gd name="connsiteX0" fmla="*/ 1374390 w 2195336"/>
              <a:gd name="connsiteY0" fmla="*/ 0 h 2446823"/>
              <a:gd name="connsiteX1" fmla="*/ 2151590 w 2195336"/>
              <a:gd name="connsiteY1" fmla="*/ 2438716 h 2446823"/>
              <a:gd name="connsiteX2" fmla="*/ 2195126 w 2195336"/>
              <a:gd name="connsiteY2" fmla="*/ 2439683 h 2446823"/>
              <a:gd name="connsiteX3" fmla="*/ 2195336 w 2195336"/>
              <a:gd name="connsiteY3" fmla="*/ 2440337 h 2446823"/>
              <a:gd name="connsiteX4" fmla="*/ 2192990 w 2195336"/>
              <a:gd name="connsiteY4" fmla="*/ 2440444 h 2446823"/>
              <a:gd name="connsiteX5" fmla="*/ 2151693 w 2195336"/>
              <a:gd name="connsiteY5" fmla="*/ 2439035 h 2446823"/>
              <a:gd name="connsiteX6" fmla="*/ 2154077 w 2195336"/>
              <a:gd name="connsiteY6" fmla="*/ 2446517 h 2446823"/>
              <a:gd name="connsiteX7" fmla="*/ 0 w 2195336"/>
              <a:gd name="connsiteY7" fmla="*/ 1016322 h 24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5336" h="2446823">
                <a:moveTo>
                  <a:pt x="1374390" y="0"/>
                </a:moveTo>
                <a:lnTo>
                  <a:pt x="2151590" y="2438716"/>
                </a:lnTo>
                <a:lnTo>
                  <a:pt x="2195126" y="2439683"/>
                </a:lnTo>
                <a:lnTo>
                  <a:pt x="2195336" y="2440337"/>
                </a:lnTo>
                <a:lnTo>
                  <a:pt x="2192990" y="2440444"/>
                </a:lnTo>
                <a:lnTo>
                  <a:pt x="2151693" y="2439035"/>
                </a:lnTo>
                <a:lnTo>
                  <a:pt x="2154077" y="2446517"/>
                </a:lnTo>
                <a:cubicBezTo>
                  <a:pt x="1203619" y="2462028"/>
                  <a:pt x="349619" y="1887845"/>
                  <a:pt x="0" y="10163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0742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C0AD03F6-15F2-4D54-8634-F2FD4B876D5D}"/>
              </a:ext>
            </a:extLst>
          </p:cNvPr>
          <p:cNvSpPr/>
          <p:nvPr userDrawn="1"/>
        </p:nvSpPr>
        <p:spPr>
          <a:xfrm>
            <a:off x="0" y="1894646"/>
            <a:ext cx="12191999" cy="3068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A60AF8CF-91F6-47AF-9506-4473DAA9AA6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2612" y="504855"/>
            <a:ext cx="6441943" cy="5959540"/>
          </a:xfrm>
          <a:custGeom>
            <a:avLst/>
            <a:gdLst>
              <a:gd name="connsiteX0" fmla="*/ 3930341 w 6441943"/>
              <a:gd name="connsiteY0" fmla="*/ 5551462 h 5959540"/>
              <a:gd name="connsiteX1" fmla="*/ 3930470 w 6441943"/>
              <a:gd name="connsiteY1" fmla="*/ 5553792 h 5959540"/>
              <a:gd name="connsiteX2" fmla="*/ 3930728 w 6441943"/>
              <a:gd name="connsiteY2" fmla="*/ 5581396 h 5959540"/>
              <a:gd name="connsiteX3" fmla="*/ 3101215 w 6441943"/>
              <a:gd name="connsiteY3" fmla="*/ 5522950 h 5959540"/>
              <a:gd name="connsiteX4" fmla="*/ 3096254 w 6441943"/>
              <a:gd name="connsiteY4" fmla="*/ 5540606 h 5959540"/>
              <a:gd name="connsiteX5" fmla="*/ 3100089 w 6441943"/>
              <a:gd name="connsiteY5" fmla="*/ 5529112 h 5959540"/>
              <a:gd name="connsiteX6" fmla="*/ 3179633 w 6441943"/>
              <a:gd name="connsiteY6" fmla="*/ 5436354 h 5959540"/>
              <a:gd name="connsiteX7" fmla="*/ 3179855 w 6441943"/>
              <a:gd name="connsiteY7" fmla="*/ 5457522 h 5959540"/>
              <a:gd name="connsiteX8" fmla="*/ 3179738 w 6441943"/>
              <a:gd name="connsiteY8" fmla="*/ 5446344 h 5959540"/>
              <a:gd name="connsiteX9" fmla="*/ 3798364 w 6441943"/>
              <a:gd name="connsiteY9" fmla="*/ 5116122 h 5959540"/>
              <a:gd name="connsiteX10" fmla="*/ 3835318 w 6441943"/>
              <a:gd name="connsiteY10" fmla="*/ 5181705 h 5959540"/>
              <a:gd name="connsiteX11" fmla="*/ 3838161 w 6441943"/>
              <a:gd name="connsiteY11" fmla="*/ 5187944 h 5959540"/>
              <a:gd name="connsiteX12" fmla="*/ 3772668 w 6441943"/>
              <a:gd name="connsiteY12" fmla="*/ 5021018 h 5959540"/>
              <a:gd name="connsiteX13" fmla="*/ 3772670 w 6441943"/>
              <a:gd name="connsiteY13" fmla="*/ 5021035 h 5959540"/>
              <a:gd name="connsiteX14" fmla="*/ 3772673 w 6441943"/>
              <a:gd name="connsiteY14" fmla="*/ 5021047 h 5959540"/>
              <a:gd name="connsiteX15" fmla="*/ 3772670 w 6441943"/>
              <a:gd name="connsiteY15" fmla="*/ 5021034 h 5959540"/>
              <a:gd name="connsiteX16" fmla="*/ 3761032 w 6441943"/>
              <a:gd name="connsiteY16" fmla="*/ 4843434 h 5959540"/>
              <a:gd name="connsiteX17" fmla="*/ 3760631 w 6441943"/>
              <a:gd name="connsiteY17" fmla="*/ 4854130 h 5959540"/>
              <a:gd name="connsiteX18" fmla="*/ 3761287 w 6441943"/>
              <a:gd name="connsiteY18" fmla="*/ 4871798 h 5959540"/>
              <a:gd name="connsiteX19" fmla="*/ 3384337 w 6441943"/>
              <a:gd name="connsiteY19" fmla="*/ 3767524 h 5959540"/>
              <a:gd name="connsiteX20" fmla="*/ 3346103 w 6441943"/>
              <a:gd name="connsiteY20" fmla="*/ 3782585 h 5959540"/>
              <a:gd name="connsiteX21" fmla="*/ 3160723 w 6441943"/>
              <a:gd name="connsiteY21" fmla="*/ 3891497 h 5959540"/>
              <a:gd name="connsiteX22" fmla="*/ 2789975 w 6441943"/>
              <a:gd name="connsiteY22" fmla="*/ 4375909 h 5959540"/>
              <a:gd name="connsiteX23" fmla="*/ 2780135 w 6441943"/>
              <a:gd name="connsiteY23" fmla="*/ 4386371 h 5959540"/>
              <a:gd name="connsiteX24" fmla="*/ 2777987 w 6441943"/>
              <a:gd name="connsiteY24" fmla="*/ 4376117 h 5959540"/>
              <a:gd name="connsiteX25" fmla="*/ 2780259 w 6441943"/>
              <a:gd name="connsiteY25" fmla="*/ 4386964 h 5959540"/>
              <a:gd name="connsiteX26" fmla="*/ 2813776 w 6441943"/>
              <a:gd name="connsiteY26" fmla="*/ 4528044 h 5959540"/>
              <a:gd name="connsiteX27" fmla="*/ 2780260 w 6441943"/>
              <a:gd name="connsiteY27" fmla="*/ 4386966 h 5959540"/>
              <a:gd name="connsiteX28" fmla="*/ 2780140 w 6441943"/>
              <a:gd name="connsiteY28" fmla="*/ 4386393 h 5959540"/>
              <a:gd name="connsiteX29" fmla="*/ 2780260 w 6441943"/>
              <a:gd name="connsiteY29" fmla="*/ 4386964 h 5959540"/>
              <a:gd name="connsiteX30" fmla="*/ 2827406 w 6441943"/>
              <a:gd name="connsiteY30" fmla="*/ 4585415 h 5959540"/>
              <a:gd name="connsiteX31" fmla="*/ 2980344 w 6441943"/>
              <a:gd name="connsiteY31" fmla="*/ 4916780 h 5959540"/>
              <a:gd name="connsiteX32" fmla="*/ 3179627 w 6441943"/>
              <a:gd name="connsiteY32" fmla="*/ 5435843 h 5959540"/>
              <a:gd name="connsiteX33" fmla="*/ 3179738 w 6441943"/>
              <a:gd name="connsiteY33" fmla="*/ 5446344 h 5959540"/>
              <a:gd name="connsiteX34" fmla="*/ 3179858 w 6441943"/>
              <a:gd name="connsiteY34" fmla="*/ 5457884 h 5959540"/>
              <a:gd name="connsiteX35" fmla="*/ 3177050 w 6441943"/>
              <a:gd name="connsiteY35" fmla="*/ 5492431 h 5959540"/>
              <a:gd name="connsiteX36" fmla="*/ 2859847 w 6441943"/>
              <a:gd name="connsiteY36" fmla="*/ 5869169 h 5959540"/>
              <a:gd name="connsiteX37" fmla="*/ 2850578 w 6441943"/>
              <a:gd name="connsiteY37" fmla="*/ 5871485 h 5959540"/>
              <a:gd name="connsiteX38" fmla="*/ 2723128 w 6441943"/>
              <a:gd name="connsiteY38" fmla="*/ 5887707 h 5959540"/>
              <a:gd name="connsiteX39" fmla="*/ 2723137 w 6441943"/>
              <a:gd name="connsiteY39" fmla="*/ 5887707 h 5959540"/>
              <a:gd name="connsiteX40" fmla="*/ 2730081 w 6441943"/>
              <a:gd name="connsiteY40" fmla="*/ 5887707 h 5959540"/>
              <a:gd name="connsiteX41" fmla="*/ 3527214 w 6441943"/>
              <a:gd name="connsiteY41" fmla="*/ 5883072 h 5959540"/>
              <a:gd name="connsiteX42" fmla="*/ 3860898 w 6441943"/>
              <a:gd name="connsiteY42" fmla="*/ 5593415 h 5959540"/>
              <a:gd name="connsiteX43" fmla="*/ 3861133 w 6441943"/>
              <a:gd name="connsiteY43" fmla="*/ 5581911 h 5959540"/>
              <a:gd name="connsiteX44" fmla="*/ 3861133 w 6441943"/>
              <a:gd name="connsiteY44" fmla="*/ 5581912 h 5959540"/>
              <a:gd name="connsiteX45" fmla="*/ 3861134 w 6441943"/>
              <a:gd name="connsiteY45" fmla="*/ 5581911 h 5959540"/>
              <a:gd name="connsiteX46" fmla="*/ 3738082 w 6441943"/>
              <a:gd name="connsiteY46" fmla="*/ 5153139 h 5959540"/>
              <a:gd name="connsiteX47" fmla="*/ 3732433 w 6441943"/>
              <a:gd name="connsiteY47" fmla="*/ 5140760 h 5959540"/>
              <a:gd name="connsiteX48" fmla="*/ 3732384 w 6441943"/>
              <a:gd name="connsiteY48" fmla="*/ 5140652 h 5959540"/>
              <a:gd name="connsiteX49" fmla="*/ 3731127 w 6441943"/>
              <a:gd name="connsiteY49" fmla="*/ 5137087 h 5959540"/>
              <a:gd name="connsiteX50" fmla="*/ 3731128 w 6441943"/>
              <a:gd name="connsiteY50" fmla="*/ 5137089 h 5959540"/>
              <a:gd name="connsiteX51" fmla="*/ 3721174 w 6441943"/>
              <a:gd name="connsiteY51" fmla="*/ 5108858 h 5959540"/>
              <a:gd name="connsiteX52" fmla="*/ 3720583 w 6441943"/>
              <a:gd name="connsiteY52" fmla="*/ 5106469 h 5959540"/>
              <a:gd name="connsiteX53" fmla="*/ 3720154 w 6441943"/>
              <a:gd name="connsiteY53" fmla="*/ 5104735 h 5959540"/>
              <a:gd name="connsiteX54" fmla="*/ 3720155 w 6441943"/>
              <a:gd name="connsiteY54" fmla="*/ 5104739 h 5959540"/>
              <a:gd name="connsiteX55" fmla="*/ 3708063 w 6441943"/>
              <a:gd name="connsiteY55" fmla="*/ 5055829 h 5959540"/>
              <a:gd name="connsiteX56" fmla="*/ 3696662 w 6441943"/>
              <a:gd name="connsiteY56" fmla="*/ 4979636 h 5959540"/>
              <a:gd name="connsiteX57" fmla="*/ 3691720 w 6441943"/>
              <a:gd name="connsiteY57" fmla="*/ 4897282 h 5959540"/>
              <a:gd name="connsiteX58" fmla="*/ 3691720 w 6441943"/>
              <a:gd name="connsiteY58" fmla="*/ 4897290 h 5959540"/>
              <a:gd name="connsiteX59" fmla="*/ 3691169 w 6441943"/>
              <a:gd name="connsiteY59" fmla="*/ 4888099 h 5959540"/>
              <a:gd name="connsiteX60" fmla="*/ 3690584 w 6441943"/>
              <a:gd name="connsiteY60" fmla="*/ 4878351 h 5959540"/>
              <a:gd name="connsiteX61" fmla="*/ 3693440 w 6441943"/>
              <a:gd name="connsiteY61" fmla="*/ 4750059 h 5959540"/>
              <a:gd name="connsiteX62" fmla="*/ 3693439 w 6441943"/>
              <a:gd name="connsiteY62" fmla="*/ 4750071 h 5959540"/>
              <a:gd name="connsiteX63" fmla="*/ 3693440 w 6441943"/>
              <a:gd name="connsiteY63" fmla="*/ 4750058 h 5959540"/>
              <a:gd name="connsiteX64" fmla="*/ 3693440 w 6441943"/>
              <a:gd name="connsiteY64" fmla="*/ 4750048 h 5959540"/>
              <a:gd name="connsiteX65" fmla="*/ 3740401 w 6441943"/>
              <a:gd name="connsiteY65" fmla="*/ 4404670 h 5959540"/>
              <a:gd name="connsiteX66" fmla="*/ 3740571 w 6441943"/>
              <a:gd name="connsiteY66" fmla="*/ 4404435 h 5959540"/>
              <a:gd name="connsiteX67" fmla="*/ 3706071 w 6441943"/>
              <a:gd name="connsiteY67" fmla="*/ 4362586 h 5959540"/>
              <a:gd name="connsiteX68" fmla="*/ 3422570 w 6441943"/>
              <a:gd name="connsiteY68" fmla="*/ 3821979 h 5959540"/>
              <a:gd name="connsiteX69" fmla="*/ 3384337 w 6441943"/>
              <a:gd name="connsiteY69" fmla="*/ 3767524 h 5959540"/>
              <a:gd name="connsiteX70" fmla="*/ 2542383 w 6441943"/>
              <a:gd name="connsiteY70" fmla="*/ 3241413 h 5959540"/>
              <a:gd name="connsiteX71" fmla="*/ 2512260 w 6441943"/>
              <a:gd name="connsiteY71" fmla="*/ 3280805 h 5959540"/>
              <a:gd name="connsiteX72" fmla="*/ 2712294 w 6441943"/>
              <a:gd name="connsiteY72" fmla="*/ 4403775 h 5959540"/>
              <a:gd name="connsiteX73" fmla="*/ 2720978 w 6441943"/>
              <a:gd name="connsiteY73" fmla="*/ 4440058 h 5959540"/>
              <a:gd name="connsiteX74" fmla="*/ 2776921 w 6441943"/>
              <a:gd name="connsiteY74" fmla="*/ 4371033 h 5959540"/>
              <a:gd name="connsiteX75" fmla="*/ 2735259 w 6441943"/>
              <a:gd name="connsiteY75" fmla="*/ 4172222 h 5959540"/>
              <a:gd name="connsiteX76" fmla="*/ 2581778 w 6441943"/>
              <a:gd name="connsiteY76" fmla="*/ 3271536 h 5959540"/>
              <a:gd name="connsiteX77" fmla="*/ 2542383 w 6441943"/>
              <a:gd name="connsiteY77" fmla="*/ 3241413 h 5959540"/>
              <a:gd name="connsiteX78" fmla="*/ 2168787 w 6441943"/>
              <a:gd name="connsiteY78" fmla="*/ 3080089 h 5959540"/>
              <a:gd name="connsiteX79" fmla="*/ 2101741 w 6441943"/>
              <a:gd name="connsiteY79" fmla="*/ 3124488 h 5959540"/>
              <a:gd name="connsiteX80" fmla="*/ 1992831 w 6441943"/>
              <a:gd name="connsiteY80" fmla="*/ 3386337 h 5959540"/>
              <a:gd name="connsiteX81" fmla="*/ 1819037 w 6441943"/>
              <a:gd name="connsiteY81" fmla="*/ 3520738 h 5959540"/>
              <a:gd name="connsiteX82" fmla="*/ 1814402 w 6441943"/>
              <a:gd name="connsiteY82" fmla="*/ 3652819 h 5959540"/>
              <a:gd name="connsiteX83" fmla="*/ 1888554 w 6441943"/>
              <a:gd name="connsiteY83" fmla="*/ 3669041 h 5959540"/>
              <a:gd name="connsiteX84" fmla="*/ 1939533 w 6441943"/>
              <a:gd name="connsiteY84" fmla="*/ 3722337 h 5959540"/>
              <a:gd name="connsiteX85" fmla="*/ 2009051 w 6441943"/>
              <a:gd name="connsiteY85" fmla="*/ 3710752 h 5959540"/>
              <a:gd name="connsiteX86" fmla="*/ 2108693 w 6441943"/>
              <a:gd name="connsiteY86" fmla="*/ 3622696 h 5959540"/>
              <a:gd name="connsiteX87" fmla="*/ 2166623 w 6441943"/>
              <a:gd name="connsiteY87" fmla="*/ 3564764 h 5959540"/>
              <a:gd name="connsiteX88" fmla="*/ 2217603 w 6441943"/>
              <a:gd name="connsiteY88" fmla="*/ 3476709 h 5959540"/>
              <a:gd name="connsiteX89" fmla="*/ 2419204 w 6441943"/>
              <a:gd name="connsiteY89" fmla="*/ 3326089 h 5959540"/>
              <a:gd name="connsiteX90" fmla="*/ 2210652 w 6441943"/>
              <a:gd name="connsiteY90" fmla="*/ 3112903 h 5959540"/>
              <a:gd name="connsiteX91" fmla="*/ 2168787 w 6441943"/>
              <a:gd name="connsiteY91" fmla="*/ 3080089 h 5959540"/>
              <a:gd name="connsiteX92" fmla="*/ 4736448 w 6441943"/>
              <a:gd name="connsiteY92" fmla="*/ 2146033 h 5959540"/>
              <a:gd name="connsiteX93" fmla="*/ 4759619 w 6441943"/>
              <a:gd name="connsiteY93" fmla="*/ 2155880 h 5959540"/>
              <a:gd name="connsiteX94" fmla="*/ 4766572 w 6441943"/>
              <a:gd name="connsiteY94" fmla="*/ 2255523 h 5959540"/>
              <a:gd name="connsiteX95" fmla="*/ 4422563 w 6441943"/>
              <a:gd name="connsiteY95" fmla="*/ 2763414 h 5959540"/>
              <a:gd name="connsiteX96" fmla="*/ 4399870 w 6441943"/>
              <a:gd name="connsiteY96" fmla="*/ 2748805 h 5959540"/>
              <a:gd name="connsiteX97" fmla="*/ 4361056 w 6441943"/>
              <a:gd name="connsiteY97" fmla="*/ 2693480 h 5959540"/>
              <a:gd name="connsiteX98" fmla="*/ 4298489 w 6441943"/>
              <a:gd name="connsiteY98" fmla="*/ 2605425 h 5959540"/>
              <a:gd name="connsiteX99" fmla="*/ 4236902 w 6441943"/>
              <a:gd name="connsiteY99" fmla="*/ 2622045 h 5959540"/>
              <a:gd name="connsiteX100" fmla="*/ 4205003 w 6441943"/>
              <a:gd name="connsiteY100" fmla="*/ 2639946 h 5959540"/>
              <a:gd name="connsiteX101" fmla="*/ 4213619 w 6441943"/>
              <a:gd name="connsiteY101" fmla="*/ 2615853 h 5959540"/>
              <a:gd name="connsiteX102" fmla="*/ 4233606 w 6441943"/>
              <a:gd name="connsiteY102" fmla="*/ 2591522 h 5959540"/>
              <a:gd name="connsiteX103" fmla="*/ 4678517 w 6441943"/>
              <a:gd name="connsiteY103" fmla="*/ 2167467 h 5959540"/>
              <a:gd name="connsiteX104" fmla="*/ 4736448 w 6441943"/>
              <a:gd name="connsiteY104" fmla="*/ 2146033 h 5959540"/>
              <a:gd name="connsiteX105" fmla="*/ 2679023 w 6441943"/>
              <a:gd name="connsiteY105" fmla="*/ 1316748 h 5959540"/>
              <a:gd name="connsiteX106" fmla="*/ 2660196 w 6441943"/>
              <a:gd name="connsiteY106" fmla="*/ 1335577 h 5959540"/>
              <a:gd name="connsiteX107" fmla="*/ 2599948 w 6441943"/>
              <a:gd name="connsiteY107" fmla="*/ 1592789 h 5959540"/>
              <a:gd name="connsiteX108" fmla="*/ 2727395 w 6441943"/>
              <a:gd name="connsiteY108" fmla="*/ 1942694 h 5959540"/>
              <a:gd name="connsiteX109" fmla="*/ 2796913 w 6441943"/>
              <a:gd name="connsiteY109" fmla="*/ 2220763 h 5959540"/>
              <a:gd name="connsiteX110" fmla="*/ 2831673 w 6441943"/>
              <a:gd name="connsiteY110" fmla="*/ 2255521 h 5959540"/>
              <a:gd name="connsiteX111" fmla="*/ 2866430 w 6441943"/>
              <a:gd name="connsiteY111" fmla="*/ 2223079 h 5959540"/>
              <a:gd name="connsiteX112" fmla="*/ 2787644 w 6441943"/>
              <a:gd name="connsiteY112" fmla="*/ 1905618 h 5959540"/>
              <a:gd name="connsiteX113" fmla="*/ 2669465 w 6441943"/>
              <a:gd name="connsiteY113" fmla="*/ 1588155 h 5959540"/>
              <a:gd name="connsiteX114" fmla="*/ 2725077 w 6441943"/>
              <a:gd name="connsiteY114" fmla="*/ 1363383 h 5959540"/>
              <a:gd name="connsiteX115" fmla="*/ 2706541 w 6441943"/>
              <a:gd name="connsiteY115" fmla="*/ 1317039 h 5959540"/>
              <a:gd name="connsiteX116" fmla="*/ 2679023 w 6441943"/>
              <a:gd name="connsiteY116" fmla="*/ 1316748 h 5959540"/>
              <a:gd name="connsiteX117" fmla="*/ 3661900 w 6441943"/>
              <a:gd name="connsiteY117" fmla="*/ 43514 h 5959540"/>
              <a:gd name="connsiteX118" fmla="*/ 3700637 w 6441943"/>
              <a:gd name="connsiteY118" fmla="*/ 51823 h 5959540"/>
              <a:gd name="connsiteX119" fmla="*/ 3967122 w 6441943"/>
              <a:gd name="connsiteY119" fmla="*/ 290498 h 5959540"/>
              <a:gd name="connsiteX120" fmla="*/ 3955534 w 6441943"/>
              <a:gd name="connsiteY120" fmla="*/ 436486 h 5959540"/>
              <a:gd name="connsiteX121" fmla="*/ 3917409 w 6441943"/>
              <a:gd name="connsiteY121" fmla="*/ 423225 h 5959540"/>
              <a:gd name="connsiteX122" fmla="*/ 3915737 w 6441943"/>
              <a:gd name="connsiteY122" fmla="*/ 421250 h 5959540"/>
              <a:gd name="connsiteX123" fmla="*/ 3559208 w 6441943"/>
              <a:gd name="connsiteY123" fmla="*/ 129965 h 5959540"/>
              <a:gd name="connsiteX124" fmla="*/ 3496142 w 6441943"/>
              <a:gd name="connsiteY124" fmla="*/ 100266 h 5959540"/>
              <a:gd name="connsiteX125" fmla="*/ 3547157 w 6441943"/>
              <a:gd name="connsiteY125" fmla="*/ 71375 h 5959540"/>
              <a:gd name="connsiteX126" fmla="*/ 3661900 w 6441943"/>
              <a:gd name="connsiteY126" fmla="*/ 43514 h 5959540"/>
              <a:gd name="connsiteX127" fmla="*/ 3052075 w 6441943"/>
              <a:gd name="connsiteY127" fmla="*/ 570 h 5959540"/>
              <a:gd name="connsiteX128" fmla="*/ 3058764 w 6441943"/>
              <a:gd name="connsiteY128" fmla="*/ 841 h 5959540"/>
              <a:gd name="connsiteX129" fmla="*/ 3410334 w 6441943"/>
              <a:gd name="connsiteY129" fmla="*/ 59859 h 5959540"/>
              <a:gd name="connsiteX130" fmla="*/ 3496142 w 6441943"/>
              <a:gd name="connsiteY130" fmla="*/ 100266 h 5959540"/>
              <a:gd name="connsiteX131" fmla="*/ 3492399 w 6441943"/>
              <a:gd name="connsiteY131" fmla="*/ 102386 h 5959540"/>
              <a:gd name="connsiteX132" fmla="*/ 3429521 w 6441943"/>
              <a:gd name="connsiteY132" fmla="*/ 149148 h 5959540"/>
              <a:gd name="connsiteX133" fmla="*/ 3290487 w 6441943"/>
              <a:gd name="connsiteY133" fmla="*/ 283548 h 5959540"/>
              <a:gd name="connsiteX134" fmla="*/ 3306706 w 6441943"/>
              <a:gd name="connsiteY134" fmla="*/ 325258 h 5959540"/>
              <a:gd name="connsiteX135" fmla="*/ 3302072 w 6441943"/>
              <a:gd name="connsiteY135" fmla="*/ 366969 h 5959540"/>
              <a:gd name="connsiteX136" fmla="*/ 3248776 w 6441943"/>
              <a:gd name="connsiteY136" fmla="*/ 441121 h 5959540"/>
              <a:gd name="connsiteX137" fmla="*/ 3202431 w 6441943"/>
              <a:gd name="connsiteY137" fmla="*/ 448071 h 5959540"/>
              <a:gd name="connsiteX138" fmla="*/ 3163037 w 6441943"/>
              <a:gd name="connsiteY138" fmla="*/ 420264 h 5959540"/>
              <a:gd name="connsiteX139" fmla="*/ 3112058 w 6441943"/>
              <a:gd name="connsiteY139" fmla="*/ 431852 h 5959540"/>
              <a:gd name="connsiteX140" fmla="*/ 3024002 w 6441943"/>
              <a:gd name="connsiteY140" fmla="*/ 554664 h 5959540"/>
              <a:gd name="connsiteX141" fmla="*/ 2961438 w 6441943"/>
              <a:gd name="connsiteY141" fmla="*/ 594059 h 5959540"/>
              <a:gd name="connsiteX142" fmla="*/ 2609215 w 6441943"/>
              <a:gd name="connsiteY142" fmla="*/ 992625 h 5959540"/>
              <a:gd name="connsiteX143" fmla="*/ 2928997 w 6441943"/>
              <a:gd name="connsiteY143" fmla="*/ 1321673 h 5959540"/>
              <a:gd name="connsiteX144" fmla="*/ 3315975 w 6441943"/>
              <a:gd name="connsiteY144" fmla="*/ 992625 h 5959540"/>
              <a:gd name="connsiteX145" fmla="*/ 3253411 w 6441943"/>
              <a:gd name="connsiteY145" fmla="*/ 749313 h 5959540"/>
              <a:gd name="connsiteX146" fmla="*/ 3248776 w 6441943"/>
              <a:gd name="connsiteY146" fmla="*/ 698333 h 5959540"/>
              <a:gd name="connsiteX147" fmla="*/ 3334513 w 6441943"/>
              <a:gd name="connsiteY147" fmla="*/ 605644 h 5959540"/>
              <a:gd name="connsiteX148" fmla="*/ 3334513 w 6441943"/>
              <a:gd name="connsiteY148" fmla="*/ 559299 h 5959540"/>
              <a:gd name="connsiteX149" fmla="*/ 3304390 w 6441943"/>
              <a:gd name="connsiteY149" fmla="*/ 519907 h 5959540"/>
              <a:gd name="connsiteX150" fmla="*/ 3373907 w 6441943"/>
              <a:gd name="connsiteY150" fmla="*/ 434168 h 5959540"/>
              <a:gd name="connsiteX151" fmla="*/ 3415618 w 6441943"/>
              <a:gd name="connsiteY151" fmla="*/ 415630 h 5959540"/>
              <a:gd name="connsiteX152" fmla="*/ 3457328 w 6441943"/>
              <a:gd name="connsiteY152" fmla="*/ 445755 h 5959540"/>
              <a:gd name="connsiteX153" fmla="*/ 3508307 w 6441943"/>
              <a:gd name="connsiteY153" fmla="*/ 417948 h 5959540"/>
              <a:gd name="connsiteX154" fmla="*/ 3744666 w 6441943"/>
              <a:gd name="connsiteY154" fmla="*/ 271960 h 5959540"/>
              <a:gd name="connsiteX155" fmla="*/ 3902239 w 6441943"/>
              <a:gd name="connsiteY155" fmla="*/ 417948 h 5959540"/>
              <a:gd name="connsiteX156" fmla="*/ 3917409 w 6441943"/>
              <a:gd name="connsiteY156" fmla="*/ 423225 h 5959540"/>
              <a:gd name="connsiteX157" fmla="*/ 3928155 w 6441943"/>
              <a:gd name="connsiteY157" fmla="*/ 435919 h 5959540"/>
              <a:gd name="connsiteX158" fmla="*/ 3932365 w 6441943"/>
              <a:gd name="connsiteY158" fmla="*/ 441118 h 5959540"/>
              <a:gd name="connsiteX159" fmla="*/ 4226656 w 6441943"/>
              <a:gd name="connsiteY159" fmla="*/ 772485 h 5959540"/>
              <a:gd name="connsiteX160" fmla="*/ 4307758 w 6441943"/>
              <a:gd name="connsiteY160" fmla="*/ 1043602 h 5959540"/>
              <a:gd name="connsiteX161" fmla="*/ 4284586 w 6441943"/>
              <a:gd name="connsiteY161" fmla="*/ 1326305 h 5959540"/>
              <a:gd name="connsiteX162" fmla="*/ 4238241 w 6441943"/>
              <a:gd name="connsiteY162" fmla="*/ 1133975 h 5959540"/>
              <a:gd name="connsiteX163" fmla="*/ 4164089 w 6441943"/>
              <a:gd name="connsiteY163" fmla="*/ 1326305 h 5959540"/>
              <a:gd name="connsiteX164" fmla="*/ 4113110 w 6441943"/>
              <a:gd name="connsiteY164" fmla="*/ 1226665 h 5959540"/>
              <a:gd name="connsiteX165" fmla="*/ 4055180 w 6441943"/>
              <a:gd name="connsiteY165" fmla="*/ 1388872 h 5959540"/>
              <a:gd name="connsiteX166" fmla="*/ 4038958 w 6441943"/>
              <a:gd name="connsiteY166" fmla="*/ 1300817 h 5959540"/>
              <a:gd name="connsiteX167" fmla="*/ 3779426 w 6441943"/>
              <a:gd name="connsiteY167" fmla="*/ 1574252 h 5959540"/>
              <a:gd name="connsiteX168" fmla="*/ 3682102 w 6441943"/>
              <a:gd name="connsiteY168" fmla="*/ 1655354 h 5959540"/>
              <a:gd name="connsiteX169" fmla="*/ 3665882 w 6441943"/>
              <a:gd name="connsiteY169" fmla="*/ 1921839 h 5959540"/>
              <a:gd name="connsiteX170" fmla="*/ 3626488 w 6441943"/>
              <a:gd name="connsiteY170" fmla="*/ 1991356 h 5959540"/>
              <a:gd name="connsiteX171" fmla="*/ 3515260 w 6441943"/>
              <a:gd name="connsiteY171" fmla="*/ 2002941 h 5959540"/>
              <a:gd name="connsiteX172" fmla="*/ 3487453 w 6441943"/>
              <a:gd name="connsiteY172" fmla="*/ 2077093 h 5959540"/>
              <a:gd name="connsiteX173" fmla="*/ 3417936 w 6441943"/>
              <a:gd name="connsiteY173" fmla="*/ 2088680 h 5959540"/>
              <a:gd name="connsiteX174" fmla="*/ 3387813 w 6441943"/>
              <a:gd name="connsiteY174" fmla="*/ 2146610 h 5959540"/>
              <a:gd name="connsiteX175" fmla="*/ 3306708 w 6441943"/>
              <a:gd name="connsiteY175" fmla="*/ 2141976 h 5959540"/>
              <a:gd name="connsiteX176" fmla="*/ 3288170 w 6441943"/>
              <a:gd name="connsiteY176" fmla="*/ 2211493 h 5959540"/>
              <a:gd name="connsiteX177" fmla="*/ 3144501 w 6441943"/>
              <a:gd name="connsiteY177" fmla="*/ 2223080 h 5959540"/>
              <a:gd name="connsiteX178" fmla="*/ 3051811 w 6441943"/>
              <a:gd name="connsiteY178" fmla="*/ 2169783 h 5959540"/>
              <a:gd name="connsiteX179" fmla="*/ 2959121 w 6441943"/>
              <a:gd name="connsiteY179" fmla="*/ 2313452 h 5959540"/>
              <a:gd name="connsiteX180" fmla="*/ 3040226 w 6441943"/>
              <a:gd name="connsiteY180" fmla="*/ 2445536 h 5959540"/>
              <a:gd name="connsiteX181" fmla="*/ 3241825 w 6441943"/>
              <a:gd name="connsiteY181" fmla="*/ 2614694 h 5959540"/>
              <a:gd name="connsiteX182" fmla="*/ 3276585 w 6441943"/>
              <a:gd name="connsiteY182" fmla="*/ 2656404 h 5959540"/>
              <a:gd name="connsiteX183" fmla="*/ 3531482 w 6441943"/>
              <a:gd name="connsiteY183" fmla="*/ 2563714 h 5959540"/>
              <a:gd name="connsiteX184" fmla="*/ 3967124 w 6441943"/>
              <a:gd name="connsiteY184" fmla="*/ 2869591 h 5959540"/>
              <a:gd name="connsiteX185" fmla="*/ 4006516 w 6441943"/>
              <a:gd name="connsiteY185" fmla="*/ 2869591 h 5959540"/>
              <a:gd name="connsiteX186" fmla="*/ 4175677 w 6441943"/>
              <a:gd name="connsiteY186" fmla="*/ 2656404 h 5959540"/>
              <a:gd name="connsiteX187" fmla="*/ 4205003 w 6441943"/>
              <a:gd name="connsiteY187" fmla="*/ 2639946 h 5959540"/>
              <a:gd name="connsiteX188" fmla="*/ 4201345 w 6441943"/>
              <a:gd name="connsiteY188" fmla="*/ 2650177 h 5959540"/>
              <a:gd name="connsiteX189" fmla="*/ 4198846 w 6441943"/>
              <a:gd name="connsiteY189" fmla="*/ 2702749 h 5959540"/>
              <a:gd name="connsiteX190" fmla="*/ 4187261 w 6441943"/>
              <a:gd name="connsiteY190" fmla="*/ 2848737 h 5959540"/>
              <a:gd name="connsiteX191" fmla="*/ 4082983 w 6441943"/>
              <a:gd name="connsiteY191" fmla="*/ 2969234 h 5959540"/>
              <a:gd name="connsiteX192" fmla="*/ 4078349 w 6441943"/>
              <a:gd name="connsiteY192" fmla="*/ 3092046 h 5959540"/>
              <a:gd name="connsiteX193" fmla="*/ 4117743 w 6441943"/>
              <a:gd name="connsiteY193" fmla="*/ 3138391 h 5959540"/>
              <a:gd name="connsiteX194" fmla="*/ 4226653 w 6441943"/>
              <a:gd name="connsiteY194" fmla="*/ 3052654 h 5959540"/>
              <a:gd name="connsiteX195" fmla="*/ 4422563 w 6441943"/>
              <a:gd name="connsiteY195" fmla="*/ 2763414 h 5959540"/>
              <a:gd name="connsiteX196" fmla="*/ 4428835 w 6441943"/>
              <a:gd name="connsiteY196" fmla="*/ 2767452 h 5959540"/>
              <a:gd name="connsiteX197" fmla="*/ 4442159 w 6441943"/>
              <a:gd name="connsiteY197" fmla="*/ 2774585 h 5959540"/>
              <a:gd name="connsiteX198" fmla="*/ 4446793 w 6441943"/>
              <a:gd name="connsiteY198" fmla="*/ 2874225 h 5959540"/>
              <a:gd name="connsiteX199" fmla="*/ 4463015 w 6441943"/>
              <a:gd name="connsiteY199" fmla="*/ 2950695 h 5959540"/>
              <a:gd name="connsiteX200" fmla="*/ 4493138 w 6441943"/>
              <a:gd name="connsiteY200" fmla="*/ 3036432 h 5959540"/>
              <a:gd name="connsiteX201" fmla="*/ 4428255 w 6441943"/>
              <a:gd name="connsiteY201" fmla="*/ 3145344 h 5959540"/>
              <a:gd name="connsiteX202" fmla="*/ 4312393 w 6441943"/>
              <a:gd name="connsiteY202" fmla="*/ 3307551 h 5959540"/>
              <a:gd name="connsiteX203" fmla="*/ 4887070 w 6441943"/>
              <a:gd name="connsiteY203" fmla="*/ 3949429 h 5959540"/>
              <a:gd name="connsiteX204" fmla="*/ 4914877 w 6441943"/>
              <a:gd name="connsiteY204" fmla="*/ 4141759 h 5959540"/>
              <a:gd name="connsiteX205" fmla="*/ 4845359 w 6441943"/>
              <a:gd name="connsiteY205" fmla="*/ 4598258 h 5959540"/>
              <a:gd name="connsiteX206" fmla="*/ 5095622 w 6441943"/>
              <a:gd name="connsiteY206" fmla="*/ 4938892 h 5959540"/>
              <a:gd name="connsiteX207" fmla="*/ 5230022 w 6441943"/>
              <a:gd name="connsiteY207" fmla="*/ 4874009 h 5959540"/>
              <a:gd name="connsiteX208" fmla="*/ 5408451 w 6441943"/>
              <a:gd name="connsiteY208" fmla="*/ 4890228 h 5959540"/>
              <a:gd name="connsiteX209" fmla="*/ 5658714 w 6441943"/>
              <a:gd name="connsiteY209" fmla="*/ 4836933 h 5959540"/>
              <a:gd name="connsiteX210" fmla="*/ 5793114 w 6441943"/>
              <a:gd name="connsiteY210" fmla="*/ 4853155 h 5959540"/>
              <a:gd name="connsiteX211" fmla="*/ 5742135 w 6441943"/>
              <a:gd name="connsiteY211" fmla="*/ 4992190 h 5959540"/>
              <a:gd name="connsiteX212" fmla="*/ 5943734 w 6441943"/>
              <a:gd name="connsiteY212" fmla="*/ 4938892 h 5959540"/>
              <a:gd name="connsiteX213" fmla="*/ 6249610 w 6441943"/>
              <a:gd name="connsiteY213" fmla="*/ 4834614 h 5959540"/>
              <a:gd name="connsiteX214" fmla="*/ 6358521 w 6441943"/>
              <a:gd name="connsiteY214" fmla="*/ 4920354 h 5959540"/>
              <a:gd name="connsiteX215" fmla="*/ 6377059 w 6441943"/>
              <a:gd name="connsiteY215" fmla="*/ 4927304 h 5959540"/>
              <a:gd name="connsiteX216" fmla="*/ 6388645 w 6441943"/>
              <a:gd name="connsiteY216" fmla="*/ 4943526 h 5959540"/>
              <a:gd name="connsiteX217" fmla="*/ 6381694 w 6441943"/>
              <a:gd name="connsiteY217" fmla="*/ 4982918 h 5959540"/>
              <a:gd name="connsiteX218" fmla="*/ 6416451 w 6441943"/>
              <a:gd name="connsiteY218" fmla="*/ 5001456 h 5959540"/>
              <a:gd name="connsiteX219" fmla="*/ 6428039 w 6441943"/>
              <a:gd name="connsiteY219" fmla="*/ 5019994 h 5959540"/>
              <a:gd name="connsiteX220" fmla="*/ 6416451 w 6441943"/>
              <a:gd name="connsiteY220" fmla="*/ 5077926 h 5959540"/>
              <a:gd name="connsiteX221" fmla="*/ 6428039 w 6441943"/>
              <a:gd name="connsiteY221" fmla="*/ 5105733 h 5959540"/>
              <a:gd name="connsiteX222" fmla="*/ 6441943 w 6441943"/>
              <a:gd name="connsiteY222" fmla="*/ 5168298 h 5959540"/>
              <a:gd name="connsiteX223" fmla="*/ 6423405 w 6441943"/>
              <a:gd name="connsiteY223" fmla="*/ 5198423 h 5959540"/>
              <a:gd name="connsiteX224" fmla="*/ 6423405 w 6441943"/>
              <a:gd name="connsiteY224" fmla="*/ 5240133 h 5959540"/>
              <a:gd name="connsiteX225" fmla="*/ 6381694 w 6441943"/>
              <a:gd name="connsiteY225" fmla="*/ 5267940 h 5959540"/>
              <a:gd name="connsiteX226" fmla="*/ 6177777 w 6441943"/>
              <a:gd name="connsiteY226" fmla="*/ 5402341 h 5959540"/>
              <a:gd name="connsiteX227" fmla="*/ 5906658 w 6441943"/>
              <a:gd name="connsiteY227" fmla="*/ 5536741 h 5959540"/>
              <a:gd name="connsiteX228" fmla="*/ 5408451 w 6441943"/>
              <a:gd name="connsiteY228" fmla="*/ 5733708 h 5959540"/>
              <a:gd name="connsiteX229" fmla="*/ 5079402 w 6441943"/>
              <a:gd name="connsiteY229" fmla="*/ 5895915 h 5959540"/>
              <a:gd name="connsiteX230" fmla="*/ 4870850 w 6441943"/>
              <a:gd name="connsiteY230" fmla="*/ 5694314 h 5959540"/>
              <a:gd name="connsiteX231" fmla="*/ 4748035 w 6441943"/>
              <a:gd name="connsiteY231" fmla="*/ 5620162 h 5959540"/>
              <a:gd name="connsiteX232" fmla="*/ 4666933 w 6441943"/>
              <a:gd name="connsiteY232" fmla="*/ 5701264 h 5959540"/>
              <a:gd name="connsiteX233" fmla="*/ 4372641 w 6441943"/>
              <a:gd name="connsiteY233" fmla="*/ 5752243 h 5959540"/>
              <a:gd name="connsiteX234" fmla="*/ 4284586 w 6441943"/>
              <a:gd name="connsiteY234" fmla="*/ 5381484 h 5959540"/>
              <a:gd name="connsiteX235" fmla="*/ 3913827 w 6441943"/>
              <a:gd name="connsiteY235" fmla="*/ 4582036 h 5959540"/>
              <a:gd name="connsiteX236" fmla="*/ 3803568 w 6441943"/>
              <a:gd name="connsiteY236" fmla="*/ 4480852 h 5959540"/>
              <a:gd name="connsiteX237" fmla="*/ 3800007 w 6441943"/>
              <a:gd name="connsiteY237" fmla="*/ 4476532 h 5959540"/>
              <a:gd name="connsiteX238" fmla="*/ 3780527 w 6441943"/>
              <a:gd name="connsiteY238" fmla="*/ 4590443 h 5959540"/>
              <a:gd name="connsiteX239" fmla="*/ 3780525 w 6441943"/>
              <a:gd name="connsiteY239" fmla="*/ 4590467 h 5959540"/>
              <a:gd name="connsiteX240" fmla="*/ 3765094 w 6441943"/>
              <a:gd name="connsiteY240" fmla="*/ 4735131 h 5959540"/>
              <a:gd name="connsiteX241" fmla="*/ 3765092 w 6441943"/>
              <a:gd name="connsiteY241" fmla="*/ 4735183 h 5959540"/>
              <a:gd name="connsiteX242" fmla="*/ 3765094 w 6441943"/>
              <a:gd name="connsiteY242" fmla="*/ 4735132 h 5959540"/>
              <a:gd name="connsiteX243" fmla="*/ 3765902 w 6441943"/>
              <a:gd name="connsiteY243" fmla="*/ 4727558 h 5959540"/>
              <a:gd name="connsiteX244" fmla="*/ 3763880 w 6441943"/>
              <a:gd name="connsiteY244" fmla="*/ 4767502 h 5959540"/>
              <a:gd name="connsiteX245" fmla="*/ 3761087 w 6441943"/>
              <a:gd name="connsiteY245" fmla="*/ 4841968 h 5959540"/>
              <a:gd name="connsiteX246" fmla="*/ 3761604 w 6441943"/>
              <a:gd name="connsiteY246" fmla="*/ 4880319 h 5959540"/>
              <a:gd name="connsiteX247" fmla="*/ 3764152 w 6441943"/>
              <a:gd name="connsiteY247" fmla="*/ 4948933 h 5959540"/>
              <a:gd name="connsiteX248" fmla="*/ 3765139 w 6441943"/>
              <a:gd name="connsiteY248" fmla="*/ 4957284 h 5959540"/>
              <a:gd name="connsiteX249" fmla="*/ 3763636 w 6441943"/>
              <a:gd name="connsiteY249" fmla="*/ 4934981 h 5959540"/>
              <a:gd name="connsiteX250" fmla="*/ 3766230 w 6441943"/>
              <a:gd name="connsiteY250" fmla="*/ 4966518 h 5959540"/>
              <a:gd name="connsiteX251" fmla="*/ 3771090 w 6441943"/>
              <a:gd name="connsiteY251" fmla="*/ 5007656 h 5959540"/>
              <a:gd name="connsiteX252" fmla="*/ 3774769 w 6441943"/>
              <a:gd name="connsiteY252" fmla="*/ 5031180 h 5959540"/>
              <a:gd name="connsiteX253" fmla="*/ 3781007 w 6441943"/>
              <a:gd name="connsiteY253" fmla="*/ 5061338 h 5959540"/>
              <a:gd name="connsiteX254" fmla="*/ 3784037 w 6441943"/>
              <a:gd name="connsiteY254" fmla="*/ 5074110 h 5959540"/>
              <a:gd name="connsiteX255" fmla="*/ 3782356 w 6441943"/>
              <a:gd name="connsiteY255" fmla="*/ 5067859 h 5959540"/>
              <a:gd name="connsiteX256" fmla="*/ 3783197 w 6441943"/>
              <a:gd name="connsiteY256" fmla="*/ 5071928 h 5959540"/>
              <a:gd name="connsiteX257" fmla="*/ 3790925 w 6441943"/>
              <a:gd name="connsiteY257" fmla="*/ 5097158 h 5959540"/>
              <a:gd name="connsiteX258" fmla="*/ 3792279 w 6441943"/>
              <a:gd name="connsiteY258" fmla="*/ 5101288 h 5959540"/>
              <a:gd name="connsiteX259" fmla="*/ 3791572 w 6441943"/>
              <a:gd name="connsiteY259" fmla="*/ 5099273 h 5959540"/>
              <a:gd name="connsiteX260" fmla="*/ 3792746 w 6441943"/>
              <a:gd name="connsiteY260" fmla="*/ 5103106 h 5959540"/>
              <a:gd name="connsiteX261" fmla="*/ 3798331 w 6441943"/>
              <a:gd name="connsiteY261" fmla="*/ 5116063 h 5959540"/>
              <a:gd name="connsiteX262" fmla="*/ 3798364 w 6441943"/>
              <a:gd name="connsiteY262" fmla="*/ 5116122 h 5959540"/>
              <a:gd name="connsiteX263" fmla="*/ 3798347 w 6441943"/>
              <a:gd name="connsiteY263" fmla="*/ 5116093 h 5959540"/>
              <a:gd name="connsiteX264" fmla="*/ 3841530 w 6441943"/>
              <a:gd name="connsiteY264" fmla="*/ 5195336 h 5959540"/>
              <a:gd name="connsiteX265" fmla="*/ 3838161 w 6441943"/>
              <a:gd name="connsiteY265" fmla="*/ 5187944 h 5959540"/>
              <a:gd name="connsiteX266" fmla="*/ 3840723 w 6441943"/>
              <a:gd name="connsiteY266" fmla="*/ 5192568 h 5959540"/>
              <a:gd name="connsiteX267" fmla="*/ 3843401 w 6441943"/>
              <a:gd name="connsiteY267" fmla="*/ 5198769 h 5959540"/>
              <a:gd name="connsiteX268" fmla="*/ 3845921 w 6441943"/>
              <a:gd name="connsiteY268" fmla="*/ 5203395 h 5959540"/>
              <a:gd name="connsiteX269" fmla="*/ 3852185 w 6441943"/>
              <a:gd name="connsiteY269" fmla="*/ 5218716 h 5959540"/>
              <a:gd name="connsiteX270" fmla="*/ 3864731 w 6441943"/>
              <a:gd name="connsiteY270" fmla="*/ 5246247 h 5959540"/>
              <a:gd name="connsiteX271" fmla="*/ 3867285 w 6441943"/>
              <a:gd name="connsiteY271" fmla="*/ 5254086 h 5959540"/>
              <a:gd name="connsiteX272" fmla="*/ 3855237 w 6441943"/>
              <a:gd name="connsiteY272" fmla="*/ 5226182 h 5959540"/>
              <a:gd name="connsiteX273" fmla="*/ 3869801 w 6441943"/>
              <a:gd name="connsiteY273" fmla="*/ 5261806 h 5959540"/>
              <a:gd name="connsiteX274" fmla="*/ 3867285 w 6441943"/>
              <a:gd name="connsiteY274" fmla="*/ 5254086 h 5959540"/>
              <a:gd name="connsiteX275" fmla="*/ 3873002 w 6441943"/>
              <a:gd name="connsiteY275" fmla="*/ 5267325 h 5959540"/>
              <a:gd name="connsiteX276" fmla="*/ 3876971 w 6441943"/>
              <a:gd name="connsiteY276" fmla="*/ 5279345 h 5959540"/>
              <a:gd name="connsiteX277" fmla="*/ 3880558 w 6441943"/>
              <a:gd name="connsiteY277" fmla="*/ 5288119 h 5959540"/>
              <a:gd name="connsiteX278" fmla="*/ 3887016 w 6441943"/>
              <a:gd name="connsiteY278" fmla="*/ 5309765 h 5959540"/>
              <a:gd name="connsiteX279" fmla="*/ 3896534 w 6441943"/>
              <a:gd name="connsiteY279" fmla="*/ 5338590 h 5959540"/>
              <a:gd name="connsiteX280" fmla="*/ 3900713 w 6441943"/>
              <a:gd name="connsiteY280" fmla="*/ 5355679 h 5959540"/>
              <a:gd name="connsiteX281" fmla="*/ 3904278 w 6441943"/>
              <a:gd name="connsiteY281" fmla="*/ 5367630 h 5959540"/>
              <a:gd name="connsiteX282" fmla="*/ 3907819 w 6441943"/>
              <a:gd name="connsiteY282" fmla="*/ 5384732 h 5959540"/>
              <a:gd name="connsiteX283" fmla="*/ 3912682 w 6441943"/>
              <a:gd name="connsiteY283" fmla="*/ 5404615 h 5959540"/>
              <a:gd name="connsiteX284" fmla="*/ 3916297 w 6441943"/>
              <a:gd name="connsiteY284" fmla="*/ 5425687 h 5959540"/>
              <a:gd name="connsiteX285" fmla="*/ 3919119 w 6441943"/>
              <a:gd name="connsiteY285" fmla="*/ 5439319 h 5959540"/>
              <a:gd name="connsiteX286" fmla="*/ 3920656 w 6441943"/>
              <a:gd name="connsiteY286" fmla="*/ 5451099 h 5959540"/>
              <a:gd name="connsiteX287" fmla="*/ 3922811 w 6441943"/>
              <a:gd name="connsiteY287" fmla="*/ 5463655 h 5959540"/>
              <a:gd name="connsiteX288" fmla="*/ 3923396 w 6441943"/>
              <a:gd name="connsiteY288" fmla="*/ 5469029 h 5959540"/>
              <a:gd name="connsiteX289" fmla="*/ 3922100 w 6441943"/>
              <a:gd name="connsiteY289" fmla="*/ 5462160 h 5959540"/>
              <a:gd name="connsiteX290" fmla="*/ 3925391 w 6441943"/>
              <a:gd name="connsiteY290" fmla="*/ 5487370 h 5959540"/>
              <a:gd name="connsiteX291" fmla="*/ 3923396 w 6441943"/>
              <a:gd name="connsiteY291" fmla="*/ 5469029 h 5959540"/>
              <a:gd name="connsiteX292" fmla="*/ 3923846 w 6441943"/>
              <a:gd name="connsiteY292" fmla="*/ 5471418 h 5959540"/>
              <a:gd name="connsiteX293" fmla="*/ 3925984 w 6441943"/>
              <a:gd name="connsiteY293" fmla="*/ 5491912 h 5959540"/>
              <a:gd name="connsiteX294" fmla="*/ 3927116 w 6441943"/>
              <a:gd name="connsiteY294" fmla="*/ 5500582 h 5959540"/>
              <a:gd name="connsiteX295" fmla="*/ 3927510 w 6441943"/>
              <a:gd name="connsiteY295" fmla="*/ 5506529 h 5959540"/>
              <a:gd name="connsiteX296" fmla="*/ 3928283 w 6441943"/>
              <a:gd name="connsiteY296" fmla="*/ 5513946 h 5959540"/>
              <a:gd name="connsiteX297" fmla="*/ 3927561 w 6441943"/>
              <a:gd name="connsiteY297" fmla="*/ 5507308 h 5959540"/>
              <a:gd name="connsiteX298" fmla="*/ 3929661 w 6441943"/>
              <a:gd name="connsiteY298" fmla="*/ 5539050 h 5959540"/>
              <a:gd name="connsiteX299" fmla="*/ 3928286 w 6441943"/>
              <a:gd name="connsiteY299" fmla="*/ 5513976 h 5959540"/>
              <a:gd name="connsiteX300" fmla="*/ 3930307 w 6441943"/>
              <a:gd name="connsiteY300" fmla="*/ 5548810 h 5959540"/>
              <a:gd name="connsiteX301" fmla="*/ 3930341 w 6441943"/>
              <a:gd name="connsiteY301" fmla="*/ 5551457 h 5959540"/>
              <a:gd name="connsiteX302" fmla="*/ 3930341 w 6441943"/>
              <a:gd name="connsiteY302" fmla="*/ 5551462 h 5959540"/>
              <a:gd name="connsiteX303" fmla="*/ 3930341 w 6441943"/>
              <a:gd name="connsiteY303" fmla="*/ 5551461 h 5959540"/>
              <a:gd name="connsiteX304" fmla="*/ 3930728 w 6441943"/>
              <a:gd name="connsiteY304" fmla="*/ 5581396 h 5959540"/>
              <a:gd name="connsiteX305" fmla="*/ 3930415 w 6441943"/>
              <a:gd name="connsiteY305" fmla="*/ 5595734 h 5959540"/>
              <a:gd name="connsiteX306" fmla="*/ 3531849 w 6441943"/>
              <a:gd name="connsiteY306" fmla="*/ 5952590 h 5959540"/>
              <a:gd name="connsiteX307" fmla="*/ 3527214 w 6441943"/>
              <a:gd name="connsiteY307" fmla="*/ 5952590 h 5959540"/>
              <a:gd name="connsiteX308" fmla="*/ 2732397 w 6441943"/>
              <a:gd name="connsiteY308" fmla="*/ 5959540 h 5959540"/>
              <a:gd name="connsiteX309" fmla="*/ 2579459 w 6441943"/>
              <a:gd name="connsiteY309" fmla="*/ 5906245 h 5959540"/>
              <a:gd name="connsiteX310" fmla="*/ 2597129 w 6441943"/>
              <a:gd name="connsiteY310" fmla="*/ 5859320 h 5959540"/>
              <a:gd name="connsiteX311" fmla="*/ 2603445 w 6441943"/>
              <a:gd name="connsiteY311" fmla="*/ 5855368 h 5959540"/>
              <a:gd name="connsiteX312" fmla="*/ 2607725 w 6441943"/>
              <a:gd name="connsiteY312" fmla="*/ 5850306 h 5959540"/>
              <a:gd name="connsiteX313" fmla="*/ 2644327 w 6441943"/>
              <a:gd name="connsiteY313" fmla="*/ 5829784 h 5959540"/>
              <a:gd name="connsiteX314" fmla="*/ 2644342 w 6441943"/>
              <a:gd name="connsiteY314" fmla="*/ 5829774 h 5959540"/>
              <a:gd name="connsiteX315" fmla="*/ 2648977 w 6441943"/>
              <a:gd name="connsiteY315" fmla="*/ 5827458 h 5959540"/>
              <a:gd name="connsiteX316" fmla="*/ 2838991 w 6441943"/>
              <a:gd name="connsiteY316" fmla="*/ 5804286 h 5959540"/>
              <a:gd name="connsiteX317" fmla="*/ 2924459 w 6441943"/>
              <a:gd name="connsiteY317" fmla="*/ 5760242 h 5959540"/>
              <a:gd name="connsiteX318" fmla="*/ 2939190 w 6441943"/>
              <a:gd name="connsiteY318" fmla="*/ 5750127 h 5959540"/>
              <a:gd name="connsiteX319" fmla="*/ 2928157 w 6441943"/>
              <a:gd name="connsiteY319" fmla="*/ 5758336 h 5959540"/>
              <a:gd name="connsiteX320" fmla="*/ 2933138 w 6441943"/>
              <a:gd name="connsiteY320" fmla="*/ 5755769 h 5959540"/>
              <a:gd name="connsiteX321" fmla="*/ 2945690 w 6441943"/>
              <a:gd name="connsiteY321" fmla="*/ 5745664 h 5959540"/>
              <a:gd name="connsiteX322" fmla="*/ 2939190 w 6441943"/>
              <a:gd name="connsiteY322" fmla="*/ 5750127 h 5959540"/>
              <a:gd name="connsiteX323" fmla="*/ 2951805 w 6441943"/>
              <a:gd name="connsiteY323" fmla="*/ 5740741 h 5959540"/>
              <a:gd name="connsiteX324" fmla="*/ 2991960 w 6441943"/>
              <a:gd name="connsiteY324" fmla="*/ 5708411 h 5959540"/>
              <a:gd name="connsiteX325" fmla="*/ 2999083 w 6441943"/>
              <a:gd name="connsiteY325" fmla="*/ 5701683 h 5959540"/>
              <a:gd name="connsiteX326" fmla="*/ 2995389 w 6441943"/>
              <a:gd name="connsiteY326" fmla="*/ 5705651 h 5959540"/>
              <a:gd name="connsiteX327" fmla="*/ 3002574 w 6441943"/>
              <a:gd name="connsiteY327" fmla="*/ 5699865 h 5959540"/>
              <a:gd name="connsiteX328" fmla="*/ 3007940 w 6441943"/>
              <a:gd name="connsiteY328" fmla="*/ 5693316 h 5959540"/>
              <a:gd name="connsiteX329" fmla="*/ 2999083 w 6441943"/>
              <a:gd name="connsiteY329" fmla="*/ 5701683 h 5959540"/>
              <a:gd name="connsiteX330" fmla="*/ 3015770 w 6441943"/>
              <a:gd name="connsiteY330" fmla="*/ 5683760 h 5959540"/>
              <a:gd name="connsiteX331" fmla="*/ 3043765 w 6441943"/>
              <a:gd name="connsiteY331" fmla="*/ 5649590 h 5959540"/>
              <a:gd name="connsiteX332" fmla="*/ 3058504 w 6441943"/>
              <a:gd name="connsiteY332" fmla="*/ 5626794 h 5959540"/>
              <a:gd name="connsiteX333" fmla="*/ 3076362 w 6441943"/>
              <a:gd name="connsiteY333" fmla="*/ 5593489 h 5959540"/>
              <a:gd name="connsiteX334" fmla="*/ 3085707 w 6441943"/>
              <a:gd name="connsiteY334" fmla="*/ 5572196 h 5959540"/>
              <a:gd name="connsiteX335" fmla="*/ 3079581 w 6441943"/>
              <a:gd name="connsiteY335" fmla="*/ 5587486 h 5959540"/>
              <a:gd name="connsiteX336" fmla="*/ 3082303 w 6441943"/>
              <a:gd name="connsiteY336" fmla="*/ 5582409 h 5959540"/>
              <a:gd name="connsiteX337" fmla="*/ 3085724 w 6441943"/>
              <a:gd name="connsiteY337" fmla="*/ 5572159 h 5959540"/>
              <a:gd name="connsiteX338" fmla="*/ 3085707 w 6441943"/>
              <a:gd name="connsiteY338" fmla="*/ 5572196 h 5959540"/>
              <a:gd name="connsiteX339" fmla="*/ 3085731 w 6441943"/>
              <a:gd name="connsiteY339" fmla="*/ 5572137 h 5959540"/>
              <a:gd name="connsiteX340" fmla="*/ 3094935 w 6441943"/>
              <a:gd name="connsiteY340" fmla="*/ 5544559 h 5959540"/>
              <a:gd name="connsiteX341" fmla="*/ 3107378 w 6441943"/>
              <a:gd name="connsiteY341" fmla="*/ 5488445 h 5959540"/>
              <a:gd name="connsiteX342" fmla="*/ 3106519 w 6441943"/>
              <a:gd name="connsiteY342" fmla="*/ 5493901 h 5959540"/>
              <a:gd name="connsiteX343" fmla="*/ 3108152 w 6441943"/>
              <a:gd name="connsiteY343" fmla="*/ 5484955 h 5959540"/>
              <a:gd name="connsiteX344" fmla="*/ 3107378 w 6441943"/>
              <a:gd name="connsiteY344" fmla="*/ 5488445 h 5959540"/>
              <a:gd name="connsiteX345" fmla="*/ 3108324 w 6441943"/>
              <a:gd name="connsiteY345" fmla="*/ 5482442 h 5959540"/>
              <a:gd name="connsiteX346" fmla="*/ 3110246 w 6441943"/>
              <a:gd name="connsiteY346" fmla="*/ 5454019 h 5959540"/>
              <a:gd name="connsiteX347" fmla="*/ 3110110 w 6441943"/>
              <a:gd name="connsiteY347" fmla="*/ 5440477 h 5959540"/>
              <a:gd name="connsiteX348" fmla="*/ 3110110 w 6441943"/>
              <a:gd name="connsiteY348" fmla="*/ 5438161 h 5959540"/>
              <a:gd name="connsiteX349" fmla="*/ 3110110 w 6441943"/>
              <a:gd name="connsiteY349" fmla="*/ 5435843 h 5959540"/>
              <a:gd name="connsiteX350" fmla="*/ 2924730 w 6441943"/>
              <a:gd name="connsiteY350" fmla="*/ 4960809 h 5959540"/>
              <a:gd name="connsiteX351" fmla="*/ 2922412 w 6441943"/>
              <a:gd name="connsiteY351" fmla="*/ 4958490 h 5959540"/>
              <a:gd name="connsiteX352" fmla="*/ 2760204 w 6441943"/>
              <a:gd name="connsiteY352" fmla="*/ 4603953 h 5959540"/>
              <a:gd name="connsiteX353" fmla="*/ 2722191 w 6441943"/>
              <a:gd name="connsiteY353" fmla="*/ 4445126 h 5959540"/>
              <a:gd name="connsiteX354" fmla="*/ 2698632 w 6441943"/>
              <a:gd name="connsiteY354" fmla="*/ 4468138 h 5959540"/>
              <a:gd name="connsiteX355" fmla="*/ 2627756 w 6441943"/>
              <a:gd name="connsiteY355" fmla="*/ 4524104 h 5959540"/>
              <a:gd name="connsiteX356" fmla="*/ 2565190 w 6441943"/>
              <a:gd name="connsiteY356" fmla="*/ 4679360 h 5959540"/>
              <a:gd name="connsiteX357" fmla="*/ 2542017 w 6441943"/>
              <a:gd name="connsiteY357" fmla="*/ 4904132 h 5959540"/>
              <a:gd name="connsiteX358" fmla="*/ 2518845 w 6441943"/>
              <a:gd name="connsiteY358" fmla="*/ 5066339 h 5959540"/>
              <a:gd name="connsiteX359" fmla="*/ 2495672 w 6441943"/>
              <a:gd name="connsiteY359" fmla="*/ 5198423 h 5959540"/>
              <a:gd name="connsiteX360" fmla="*/ 2442377 w 6441943"/>
              <a:gd name="connsiteY360" fmla="*/ 5237815 h 5959540"/>
              <a:gd name="connsiteX361" fmla="*/ 2402982 w 6441943"/>
              <a:gd name="connsiteY361" fmla="*/ 5400022 h 5959540"/>
              <a:gd name="connsiteX362" fmla="*/ 2270901 w 6441943"/>
              <a:gd name="connsiteY362" fmla="*/ 5439417 h 5959540"/>
              <a:gd name="connsiteX363" fmla="*/ 2148085 w 6441943"/>
              <a:gd name="connsiteY363" fmla="*/ 5492712 h 5959540"/>
              <a:gd name="connsiteX364" fmla="*/ 1969659 w 6441943"/>
              <a:gd name="connsiteY364" fmla="*/ 5631747 h 5959540"/>
              <a:gd name="connsiteX365" fmla="*/ 1730981 w 6441943"/>
              <a:gd name="connsiteY365" fmla="*/ 5800907 h 5959540"/>
              <a:gd name="connsiteX366" fmla="*/ 827256 w 6441943"/>
              <a:gd name="connsiteY366" fmla="*/ 5893597 h 5959540"/>
              <a:gd name="connsiteX367" fmla="*/ 340634 w 6441943"/>
              <a:gd name="connsiteY367" fmla="*/ 5274893 h 5959540"/>
              <a:gd name="connsiteX368" fmla="*/ 148304 w 6441943"/>
              <a:gd name="connsiteY368" fmla="*/ 5298066 h 5959540"/>
              <a:gd name="connsiteX369" fmla="*/ 62564 w 6441943"/>
              <a:gd name="connsiteY369" fmla="*/ 4850836 h 5959540"/>
              <a:gd name="connsiteX370" fmla="*/ 139035 w 6441943"/>
              <a:gd name="connsiteY370" fmla="*/ 4341042 h 5959540"/>
              <a:gd name="connsiteX371" fmla="*/ 6951 w 6441943"/>
              <a:gd name="connsiteY371" fmla="*/ 4579717 h 5959540"/>
              <a:gd name="connsiteX372" fmla="*/ 122813 w 6441943"/>
              <a:gd name="connsiteY372" fmla="*/ 4109318 h 5959540"/>
              <a:gd name="connsiteX373" fmla="*/ 0 w 6441943"/>
              <a:gd name="connsiteY373" fmla="*/ 4287745 h 5959540"/>
              <a:gd name="connsiteX374" fmla="*/ 76468 w 6441943"/>
              <a:gd name="connsiteY374" fmla="*/ 3738559 h 5959540"/>
              <a:gd name="connsiteX375" fmla="*/ 139035 w 6441943"/>
              <a:gd name="connsiteY375" fmla="*/ 3390972 h 5959540"/>
              <a:gd name="connsiteX376" fmla="*/ 23173 w 6441943"/>
              <a:gd name="connsiteY376" fmla="*/ 3499881 h 5959540"/>
              <a:gd name="connsiteX377" fmla="*/ 308193 w 6441943"/>
              <a:gd name="connsiteY377" fmla="*/ 2811661 h 5959540"/>
              <a:gd name="connsiteX378" fmla="*/ 203918 w 6441943"/>
              <a:gd name="connsiteY378" fmla="*/ 2839468 h 5959540"/>
              <a:gd name="connsiteX379" fmla="*/ 495891 w 6441943"/>
              <a:gd name="connsiteY379" fmla="*/ 2582252 h 5959540"/>
              <a:gd name="connsiteX380" fmla="*/ 780911 w 6441943"/>
              <a:gd name="connsiteY380" fmla="*/ 2102584 h 5959540"/>
              <a:gd name="connsiteX381" fmla="*/ 1035808 w 6441943"/>
              <a:gd name="connsiteY381" fmla="*/ 1646085 h 5959540"/>
              <a:gd name="connsiteX382" fmla="*/ 1622072 w 6441943"/>
              <a:gd name="connsiteY382" fmla="*/ 1235934 h 5959540"/>
              <a:gd name="connsiteX383" fmla="*/ 2039176 w 6441943"/>
              <a:gd name="connsiteY383" fmla="*/ 974084 h 5959540"/>
              <a:gd name="connsiteX384" fmla="*/ 3052075 w 6441943"/>
              <a:gd name="connsiteY384" fmla="*/ 570 h 5959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</a:cxnLst>
            <a:rect l="l" t="t" r="r" b="b"/>
            <a:pathLst>
              <a:path w="6441943" h="5959540">
                <a:moveTo>
                  <a:pt x="3930341" y="5551462"/>
                </a:moveTo>
                <a:lnTo>
                  <a:pt x="3930470" y="5553792"/>
                </a:lnTo>
                <a:cubicBezTo>
                  <a:pt x="3930801" y="5565128"/>
                  <a:pt x="3930811" y="5574426"/>
                  <a:pt x="3930728" y="5581396"/>
                </a:cubicBezTo>
                <a:close/>
                <a:moveTo>
                  <a:pt x="3101215" y="5522950"/>
                </a:moveTo>
                <a:lnTo>
                  <a:pt x="3096254" y="5540606"/>
                </a:lnTo>
                <a:lnTo>
                  <a:pt x="3100089" y="5529112"/>
                </a:lnTo>
                <a:close/>
                <a:moveTo>
                  <a:pt x="3179633" y="5436354"/>
                </a:moveTo>
                <a:lnTo>
                  <a:pt x="3179855" y="5457522"/>
                </a:lnTo>
                <a:lnTo>
                  <a:pt x="3179738" y="5446344"/>
                </a:lnTo>
                <a:close/>
                <a:moveTo>
                  <a:pt x="3798364" y="5116122"/>
                </a:moveTo>
                <a:lnTo>
                  <a:pt x="3835318" y="5181705"/>
                </a:lnTo>
                <a:lnTo>
                  <a:pt x="3838161" y="5187944"/>
                </a:lnTo>
                <a:close/>
                <a:moveTo>
                  <a:pt x="3772668" y="5021018"/>
                </a:moveTo>
                <a:lnTo>
                  <a:pt x="3772670" y="5021035"/>
                </a:lnTo>
                <a:lnTo>
                  <a:pt x="3772673" y="5021047"/>
                </a:lnTo>
                <a:lnTo>
                  <a:pt x="3772670" y="5021034"/>
                </a:lnTo>
                <a:close/>
                <a:moveTo>
                  <a:pt x="3761032" y="4843434"/>
                </a:moveTo>
                <a:lnTo>
                  <a:pt x="3760631" y="4854130"/>
                </a:lnTo>
                <a:lnTo>
                  <a:pt x="3761287" y="4871798"/>
                </a:lnTo>
                <a:close/>
                <a:moveTo>
                  <a:pt x="3384337" y="3767524"/>
                </a:moveTo>
                <a:cubicBezTo>
                  <a:pt x="3365220" y="3769262"/>
                  <a:pt x="3346103" y="3782585"/>
                  <a:pt x="3346103" y="3782585"/>
                </a:cubicBezTo>
                <a:cubicBezTo>
                  <a:pt x="3269632" y="3759413"/>
                  <a:pt x="3160723" y="3891497"/>
                  <a:pt x="3160723" y="3891497"/>
                </a:cubicBezTo>
                <a:cubicBezTo>
                  <a:pt x="2998516" y="4130753"/>
                  <a:pt x="2876227" y="4281745"/>
                  <a:pt x="2789975" y="4375909"/>
                </a:cubicBezTo>
                <a:lnTo>
                  <a:pt x="2780135" y="4386371"/>
                </a:lnTo>
                <a:lnTo>
                  <a:pt x="2777987" y="4376117"/>
                </a:lnTo>
                <a:lnTo>
                  <a:pt x="2780259" y="4386964"/>
                </a:lnTo>
                <a:lnTo>
                  <a:pt x="2813776" y="4528044"/>
                </a:lnTo>
                <a:lnTo>
                  <a:pt x="2780260" y="4386966"/>
                </a:lnTo>
                <a:lnTo>
                  <a:pt x="2780140" y="4386393"/>
                </a:lnTo>
                <a:lnTo>
                  <a:pt x="2780260" y="4386964"/>
                </a:lnTo>
                <a:cubicBezTo>
                  <a:pt x="2795688" y="4456554"/>
                  <a:pt x="2811475" y="4523428"/>
                  <a:pt x="2827406" y="4585415"/>
                </a:cubicBezTo>
                <a:cubicBezTo>
                  <a:pt x="2827406" y="4585415"/>
                  <a:pt x="2887654" y="4784698"/>
                  <a:pt x="2980344" y="4916780"/>
                </a:cubicBezTo>
                <a:cubicBezTo>
                  <a:pt x="2996564" y="4937636"/>
                  <a:pt x="3186578" y="5183264"/>
                  <a:pt x="3179627" y="5435843"/>
                </a:cubicBezTo>
                <a:lnTo>
                  <a:pt x="3179738" y="5446344"/>
                </a:lnTo>
                <a:lnTo>
                  <a:pt x="3179858" y="5457884"/>
                </a:lnTo>
                <a:lnTo>
                  <a:pt x="3177050" y="5492431"/>
                </a:lnTo>
                <a:cubicBezTo>
                  <a:pt x="3165083" y="5587080"/>
                  <a:pt x="3108227" y="5771590"/>
                  <a:pt x="2859847" y="5869169"/>
                </a:cubicBezTo>
                <a:lnTo>
                  <a:pt x="2850578" y="5871485"/>
                </a:lnTo>
                <a:lnTo>
                  <a:pt x="2723128" y="5887707"/>
                </a:lnTo>
                <a:lnTo>
                  <a:pt x="2723137" y="5887707"/>
                </a:lnTo>
                <a:lnTo>
                  <a:pt x="2730081" y="5887707"/>
                </a:lnTo>
                <a:lnTo>
                  <a:pt x="3527214" y="5883072"/>
                </a:lnTo>
                <a:cubicBezTo>
                  <a:pt x="3557337" y="5878438"/>
                  <a:pt x="3860898" y="5834409"/>
                  <a:pt x="3860898" y="5593415"/>
                </a:cubicBezTo>
                <a:lnTo>
                  <a:pt x="3861133" y="5581911"/>
                </a:lnTo>
                <a:lnTo>
                  <a:pt x="3861133" y="5581912"/>
                </a:lnTo>
                <a:lnTo>
                  <a:pt x="3861134" y="5581911"/>
                </a:lnTo>
                <a:cubicBezTo>
                  <a:pt x="3861513" y="5533312"/>
                  <a:pt x="3855683" y="5339677"/>
                  <a:pt x="3738082" y="5153139"/>
                </a:cubicBezTo>
                <a:lnTo>
                  <a:pt x="3732433" y="5140760"/>
                </a:lnTo>
                <a:lnTo>
                  <a:pt x="3732384" y="5140652"/>
                </a:lnTo>
                <a:lnTo>
                  <a:pt x="3731127" y="5137087"/>
                </a:lnTo>
                <a:lnTo>
                  <a:pt x="3731128" y="5137089"/>
                </a:lnTo>
                <a:lnTo>
                  <a:pt x="3721174" y="5108858"/>
                </a:lnTo>
                <a:lnTo>
                  <a:pt x="3720583" y="5106469"/>
                </a:lnTo>
                <a:lnTo>
                  <a:pt x="3720154" y="5104735"/>
                </a:lnTo>
                <a:lnTo>
                  <a:pt x="3720155" y="5104739"/>
                </a:lnTo>
                <a:lnTo>
                  <a:pt x="3708063" y="5055829"/>
                </a:lnTo>
                <a:cubicBezTo>
                  <a:pt x="3703777" y="5034399"/>
                  <a:pt x="3699776" y="5009108"/>
                  <a:pt x="3696662" y="4979636"/>
                </a:cubicBezTo>
                <a:lnTo>
                  <a:pt x="3691720" y="4897282"/>
                </a:lnTo>
                <a:lnTo>
                  <a:pt x="3691720" y="4897290"/>
                </a:lnTo>
                <a:lnTo>
                  <a:pt x="3691169" y="4888099"/>
                </a:lnTo>
                <a:lnTo>
                  <a:pt x="3690584" y="4878351"/>
                </a:lnTo>
                <a:lnTo>
                  <a:pt x="3693440" y="4750059"/>
                </a:lnTo>
                <a:lnTo>
                  <a:pt x="3693439" y="4750071"/>
                </a:lnTo>
                <a:lnTo>
                  <a:pt x="3693440" y="4750058"/>
                </a:lnTo>
                <a:lnTo>
                  <a:pt x="3693440" y="4750048"/>
                </a:lnTo>
                <a:cubicBezTo>
                  <a:pt x="3699125" y="4655077"/>
                  <a:pt x="3713173" y="4540808"/>
                  <a:pt x="3740401" y="4404670"/>
                </a:cubicBezTo>
                <a:lnTo>
                  <a:pt x="3740571" y="4404435"/>
                </a:lnTo>
                <a:lnTo>
                  <a:pt x="3706071" y="4362586"/>
                </a:lnTo>
                <a:cubicBezTo>
                  <a:pt x="3524240" y="4115257"/>
                  <a:pt x="3422570" y="3821979"/>
                  <a:pt x="3422570" y="3821979"/>
                </a:cubicBezTo>
                <a:cubicBezTo>
                  <a:pt x="3422570" y="3775635"/>
                  <a:pt x="3403453" y="3765786"/>
                  <a:pt x="3384337" y="3767524"/>
                </a:cubicBezTo>
                <a:close/>
                <a:moveTo>
                  <a:pt x="2542383" y="3241413"/>
                </a:moveTo>
                <a:cubicBezTo>
                  <a:pt x="2523845" y="3243729"/>
                  <a:pt x="2509942" y="3262267"/>
                  <a:pt x="2512260" y="3280805"/>
                </a:cubicBezTo>
                <a:cubicBezTo>
                  <a:pt x="2512260" y="3288915"/>
                  <a:pt x="2602741" y="3912654"/>
                  <a:pt x="2712294" y="4403775"/>
                </a:cubicBezTo>
                <a:lnTo>
                  <a:pt x="2720978" y="4440058"/>
                </a:lnTo>
                <a:lnTo>
                  <a:pt x="2776921" y="4371033"/>
                </a:lnTo>
                <a:lnTo>
                  <a:pt x="2735259" y="4172222"/>
                </a:lnTo>
                <a:cubicBezTo>
                  <a:pt x="2648253" y="3735131"/>
                  <a:pt x="2581778" y="3278488"/>
                  <a:pt x="2581778" y="3271536"/>
                </a:cubicBezTo>
                <a:cubicBezTo>
                  <a:pt x="2579459" y="3252998"/>
                  <a:pt x="2560921" y="3239095"/>
                  <a:pt x="2542383" y="3241413"/>
                </a:cubicBezTo>
                <a:close/>
                <a:moveTo>
                  <a:pt x="2168787" y="3080089"/>
                </a:moveTo>
                <a:cubicBezTo>
                  <a:pt x="2151815" y="3079410"/>
                  <a:pt x="2129548" y="3089729"/>
                  <a:pt x="2101741" y="3124488"/>
                </a:cubicBezTo>
                <a:cubicBezTo>
                  <a:pt x="2101741" y="3124488"/>
                  <a:pt x="2057714" y="3316820"/>
                  <a:pt x="1992831" y="3386337"/>
                </a:cubicBezTo>
                <a:cubicBezTo>
                  <a:pt x="1992831" y="3386337"/>
                  <a:pt x="1951121" y="3474393"/>
                  <a:pt x="1819037" y="3520738"/>
                </a:cubicBezTo>
                <a:lnTo>
                  <a:pt x="1814402" y="3652819"/>
                </a:lnTo>
                <a:lnTo>
                  <a:pt x="1888554" y="3669041"/>
                </a:lnTo>
                <a:lnTo>
                  <a:pt x="1939533" y="3722337"/>
                </a:lnTo>
                <a:cubicBezTo>
                  <a:pt x="1939533" y="3722337"/>
                  <a:pt x="1981244" y="3757097"/>
                  <a:pt x="2009051" y="3710752"/>
                </a:cubicBezTo>
                <a:cubicBezTo>
                  <a:pt x="2009051" y="3710752"/>
                  <a:pt x="2009051" y="3615743"/>
                  <a:pt x="2108693" y="3622696"/>
                </a:cubicBezTo>
                <a:cubicBezTo>
                  <a:pt x="2108693" y="3622696"/>
                  <a:pt x="2161989" y="3629647"/>
                  <a:pt x="2166623" y="3564764"/>
                </a:cubicBezTo>
                <a:cubicBezTo>
                  <a:pt x="2166623" y="3564764"/>
                  <a:pt x="2159673" y="3523054"/>
                  <a:pt x="2217603" y="3476709"/>
                </a:cubicBezTo>
                <a:lnTo>
                  <a:pt x="2419204" y="3326089"/>
                </a:lnTo>
                <a:cubicBezTo>
                  <a:pt x="2419204" y="3326089"/>
                  <a:pt x="2215287" y="3159247"/>
                  <a:pt x="2210652" y="3112903"/>
                </a:cubicBezTo>
                <a:cubicBezTo>
                  <a:pt x="2210652" y="3112903"/>
                  <a:pt x="2197074" y="3081221"/>
                  <a:pt x="2168787" y="3080089"/>
                </a:cubicBezTo>
                <a:close/>
                <a:moveTo>
                  <a:pt x="4736448" y="2146033"/>
                </a:moveTo>
                <a:cubicBezTo>
                  <a:pt x="4750930" y="2148349"/>
                  <a:pt x="4759619" y="2155880"/>
                  <a:pt x="4759619" y="2155880"/>
                </a:cubicBezTo>
                <a:cubicBezTo>
                  <a:pt x="4824502" y="2197591"/>
                  <a:pt x="4766572" y="2255523"/>
                  <a:pt x="4766572" y="2255523"/>
                </a:cubicBezTo>
                <a:lnTo>
                  <a:pt x="4422563" y="2763414"/>
                </a:lnTo>
                <a:lnTo>
                  <a:pt x="4399870" y="2748805"/>
                </a:lnTo>
                <a:cubicBezTo>
                  <a:pt x="4379015" y="2733453"/>
                  <a:pt x="4358739" y="2713177"/>
                  <a:pt x="4361056" y="2693480"/>
                </a:cubicBezTo>
                <a:cubicBezTo>
                  <a:pt x="4361056" y="2693480"/>
                  <a:pt x="4395814" y="2593840"/>
                  <a:pt x="4298489" y="2605425"/>
                </a:cubicBezTo>
                <a:cubicBezTo>
                  <a:pt x="4298489" y="2605425"/>
                  <a:pt x="4285455" y="2598909"/>
                  <a:pt x="4236902" y="2622045"/>
                </a:cubicBezTo>
                <a:lnTo>
                  <a:pt x="4205003" y="2639946"/>
                </a:lnTo>
                <a:lnTo>
                  <a:pt x="4213619" y="2615853"/>
                </a:lnTo>
                <a:cubicBezTo>
                  <a:pt x="4223178" y="2598474"/>
                  <a:pt x="4233606" y="2591522"/>
                  <a:pt x="4233606" y="2591522"/>
                </a:cubicBezTo>
                <a:lnTo>
                  <a:pt x="4678517" y="2167467"/>
                </a:lnTo>
                <a:cubicBezTo>
                  <a:pt x="4701690" y="2146612"/>
                  <a:pt x="4721965" y="2143716"/>
                  <a:pt x="4736448" y="2146033"/>
                </a:cubicBezTo>
                <a:close/>
                <a:moveTo>
                  <a:pt x="2679023" y="1316748"/>
                </a:moveTo>
                <a:cubicBezTo>
                  <a:pt x="2670623" y="1319935"/>
                  <a:pt x="2663672" y="1326308"/>
                  <a:pt x="2660196" y="1335577"/>
                </a:cubicBezTo>
                <a:cubicBezTo>
                  <a:pt x="2657878" y="1342527"/>
                  <a:pt x="2595313" y="1488515"/>
                  <a:pt x="2599948" y="1592789"/>
                </a:cubicBezTo>
                <a:cubicBezTo>
                  <a:pt x="2599948" y="1599742"/>
                  <a:pt x="2616167" y="1785122"/>
                  <a:pt x="2727395" y="1942694"/>
                </a:cubicBezTo>
                <a:cubicBezTo>
                  <a:pt x="2729714" y="1942694"/>
                  <a:pt x="2801547" y="2063191"/>
                  <a:pt x="2796913" y="2220763"/>
                </a:cubicBezTo>
                <a:cubicBezTo>
                  <a:pt x="2796913" y="2239301"/>
                  <a:pt x="2810816" y="2255521"/>
                  <a:pt x="2831673" y="2255521"/>
                </a:cubicBezTo>
                <a:cubicBezTo>
                  <a:pt x="2850210" y="2255521"/>
                  <a:pt x="2866430" y="2241617"/>
                  <a:pt x="2866430" y="2223079"/>
                </a:cubicBezTo>
                <a:cubicBezTo>
                  <a:pt x="2871064" y="2044653"/>
                  <a:pt x="2792278" y="1912569"/>
                  <a:pt x="2787644" y="1905618"/>
                </a:cubicBezTo>
                <a:cubicBezTo>
                  <a:pt x="2685685" y="1761949"/>
                  <a:pt x="2669465" y="1588155"/>
                  <a:pt x="2669465" y="1588155"/>
                </a:cubicBezTo>
                <a:cubicBezTo>
                  <a:pt x="2667147" y="1500100"/>
                  <a:pt x="2725077" y="1365699"/>
                  <a:pt x="2725077" y="1363383"/>
                </a:cubicBezTo>
                <a:cubicBezTo>
                  <a:pt x="2732030" y="1344845"/>
                  <a:pt x="2725077" y="1323989"/>
                  <a:pt x="2706541" y="1317039"/>
                </a:cubicBezTo>
                <a:cubicBezTo>
                  <a:pt x="2697272" y="1313562"/>
                  <a:pt x="2687424" y="1313562"/>
                  <a:pt x="2679023" y="1316748"/>
                </a:cubicBezTo>
                <a:close/>
                <a:moveTo>
                  <a:pt x="3661900" y="43514"/>
                </a:moveTo>
                <a:cubicBezTo>
                  <a:pt x="3687603" y="44654"/>
                  <a:pt x="3700637" y="51823"/>
                  <a:pt x="3700637" y="51823"/>
                </a:cubicBezTo>
                <a:cubicBezTo>
                  <a:pt x="3916142" y="151464"/>
                  <a:pt x="3967122" y="290498"/>
                  <a:pt x="3967122" y="290498"/>
                </a:cubicBezTo>
                <a:lnTo>
                  <a:pt x="3955534" y="436486"/>
                </a:lnTo>
                <a:lnTo>
                  <a:pt x="3917409" y="423225"/>
                </a:lnTo>
                <a:lnTo>
                  <a:pt x="3915737" y="421250"/>
                </a:lnTo>
                <a:cubicBezTo>
                  <a:pt x="3871963" y="370741"/>
                  <a:pt x="3744044" y="234060"/>
                  <a:pt x="3559208" y="129965"/>
                </a:cubicBezTo>
                <a:lnTo>
                  <a:pt x="3496142" y="100266"/>
                </a:lnTo>
                <a:lnTo>
                  <a:pt x="3547157" y="71375"/>
                </a:lnTo>
                <a:cubicBezTo>
                  <a:pt x="3597828" y="47261"/>
                  <a:pt x="3636198" y="42373"/>
                  <a:pt x="3661900" y="43514"/>
                </a:cubicBezTo>
                <a:close/>
                <a:moveTo>
                  <a:pt x="3052075" y="570"/>
                </a:moveTo>
                <a:cubicBezTo>
                  <a:pt x="3056474" y="660"/>
                  <a:pt x="3058764" y="841"/>
                  <a:pt x="3058764" y="841"/>
                </a:cubicBezTo>
                <a:cubicBezTo>
                  <a:pt x="3186213" y="-4952"/>
                  <a:pt x="3304537" y="19669"/>
                  <a:pt x="3410334" y="59859"/>
                </a:cubicBezTo>
                <a:lnTo>
                  <a:pt x="3496142" y="100266"/>
                </a:lnTo>
                <a:lnTo>
                  <a:pt x="3492399" y="102386"/>
                </a:lnTo>
                <a:cubicBezTo>
                  <a:pt x="3472788" y="115186"/>
                  <a:pt x="3451825" y="130610"/>
                  <a:pt x="3429521" y="149148"/>
                </a:cubicBezTo>
                <a:lnTo>
                  <a:pt x="3290487" y="283548"/>
                </a:lnTo>
                <a:lnTo>
                  <a:pt x="3306706" y="325258"/>
                </a:lnTo>
                <a:lnTo>
                  <a:pt x="3302072" y="366969"/>
                </a:lnTo>
                <a:lnTo>
                  <a:pt x="3248776" y="441121"/>
                </a:lnTo>
                <a:lnTo>
                  <a:pt x="3202431" y="448071"/>
                </a:lnTo>
                <a:lnTo>
                  <a:pt x="3163037" y="420264"/>
                </a:lnTo>
                <a:cubicBezTo>
                  <a:pt x="3163037" y="420264"/>
                  <a:pt x="3135230" y="401726"/>
                  <a:pt x="3112058" y="431852"/>
                </a:cubicBezTo>
                <a:lnTo>
                  <a:pt x="3024002" y="554664"/>
                </a:lnTo>
                <a:cubicBezTo>
                  <a:pt x="3024002" y="554664"/>
                  <a:pt x="3012417" y="589424"/>
                  <a:pt x="2961438" y="594059"/>
                </a:cubicBezTo>
                <a:cubicBezTo>
                  <a:pt x="2961438" y="594059"/>
                  <a:pt x="2595314" y="589424"/>
                  <a:pt x="2609215" y="992625"/>
                </a:cubicBezTo>
                <a:cubicBezTo>
                  <a:pt x="2609215" y="992625"/>
                  <a:pt x="2604583" y="1298501"/>
                  <a:pt x="2928997" y="1321673"/>
                </a:cubicBezTo>
                <a:cubicBezTo>
                  <a:pt x="2928997" y="1321673"/>
                  <a:pt x="3281218" y="1328624"/>
                  <a:pt x="3315975" y="992625"/>
                </a:cubicBezTo>
                <a:cubicBezTo>
                  <a:pt x="3315975" y="992625"/>
                  <a:pt x="3339147" y="846637"/>
                  <a:pt x="3253411" y="749313"/>
                </a:cubicBezTo>
                <a:cubicBezTo>
                  <a:pt x="3253411" y="749313"/>
                  <a:pt x="3225604" y="719190"/>
                  <a:pt x="3248776" y="698333"/>
                </a:cubicBezTo>
                <a:lnTo>
                  <a:pt x="3334513" y="605644"/>
                </a:lnTo>
                <a:cubicBezTo>
                  <a:pt x="3334513" y="605644"/>
                  <a:pt x="3350735" y="594059"/>
                  <a:pt x="3334513" y="559299"/>
                </a:cubicBezTo>
                <a:lnTo>
                  <a:pt x="3304390" y="519907"/>
                </a:lnTo>
                <a:lnTo>
                  <a:pt x="3373907" y="434168"/>
                </a:lnTo>
                <a:lnTo>
                  <a:pt x="3415618" y="415630"/>
                </a:lnTo>
                <a:lnTo>
                  <a:pt x="3457328" y="445755"/>
                </a:lnTo>
                <a:cubicBezTo>
                  <a:pt x="3457328" y="445755"/>
                  <a:pt x="3441106" y="457340"/>
                  <a:pt x="3508307" y="417948"/>
                </a:cubicBezTo>
                <a:lnTo>
                  <a:pt x="3744666" y="271960"/>
                </a:lnTo>
                <a:lnTo>
                  <a:pt x="3902239" y="417948"/>
                </a:lnTo>
                <a:lnTo>
                  <a:pt x="3917409" y="423225"/>
                </a:lnTo>
                <a:lnTo>
                  <a:pt x="3928155" y="435919"/>
                </a:lnTo>
                <a:cubicBezTo>
                  <a:pt x="3930944" y="439308"/>
                  <a:pt x="3932365" y="441118"/>
                  <a:pt x="3932365" y="441118"/>
                </a:cubicBezTo>
                <a:cubicBezTo>
                  <a:pt x="4034323" y="429533"/>
                  <a:pt x="4226656" y="772485"/>
                  <a:pt x="4226656" y="772485"/>
                </a:cubicBezTo>
                <a:cubicBezTo>
                  <a:pt x="4273001" y="839684"/>
                  <a:pt x="4307758" y="1043602"/>
                  <a:pt x="4307758" y="1043602"/>
                </a:cubicBezTo>
                <a:cubicBezTo>
                  <a:pt x="4349469" y="1194224"/>
                  <a:pt x="4284586" y="1326305"/>
                  <a:pt x="4284586" y="1326305"/>
                </a:cubicBezTo>
                <a:cubicBezTo>
                  <a:pt x="4335565" y="1117754"/>
                  <a:pt x="4238241" y="1133975"/>
                  <a:pt x="4238241" y="1133975"/>
                </a:cubicBezTo>
                <a:cubicBezTo>
                  <a:pt x="4240560" y="1215078"/>
                  <a:pt x="4164089" y="1326305"/>
                  <a:pt x="4164089" y="1326305"/>
                </a:cubicBezTo>
                <a:cubicBezTo>
                  <a:pt x="4171042" y="1233616"/>
                  <a:pt x="4113110" y="1226665"/>
                  <a:pt x="4113110" y="1226665"/>
                </a:cubicBezTo>
                <a:cubicBezTo>
                  <a:pt x="4113110" y="1349478"/>
                  <a:pt x="4055180" y="1388872"/>
                  <a:pt x="4055180" y="1388872"/>
                </a:cubicBezTo>
                <a:cubicBezTo>
                  <a:pt x="4085303" y="1323990"/>
                  <a:pt x="4038958" y="1300817"/>
                  <a:pt x="4038958" y="1300817"/>
                </a:cubicBezTo>
                <a:cubicBezTo>
                  <a:pt x="3981028" y="1453755"/>
                  <a:pt x="3779426" y="1574252"/>
                  <a:pt x="3779426" y="1574252"/>
                </a:cubicBezTo>
                <a:cubicBezTo>
                  <a:pt x="3712227" y="1615962"/>
                  <a:pt x="3682102" y="1655354"/>
                  <a:pt x="3682102" y="1655354"/>
                </a:cubicBezTo>
                <a:cubicBezTo>
                  <a:pt x="3647345" y="1713287"/>
                  <a:pt x="3665882" y="1921839"/>
                  <a:pt x="3665882" y="1921839"/>
                </a:cubicBezTo>
                <a:cubicBezTo>
                  <a:pt x="3668199" y="1995991"/>
                  <a:pt x="3626488" y="1991356"/>
                  <a:pt x="3626488" y="1991356"/>
                </a:cubicBezTo>
                <a:lnTo>
                  <a:pt x="3515260" y="2002941"/>
                </a:lnTo>
                <a:cubicBezTo>
                  <a:pt x="3510626" y="2088680"/>
                  <a:pt x="3487453" y="2077093"/>
                  <a:pt x="3487453" y="2077093"/>
                </a:cubicBezTo>
                <a:cubicBezTo>
                  <a:pt x="3429523" y="2060873"/>
                  <a:pt x="3417936" y="2088680"/>
                  <a:pt x="3417936" y="2088680"/>
                </a:cubicBezTo>
                <a:cubicBezTo>
                  <a:pt x="3417936" y="2135025"/>
                  <a:pt x="3387813" y="2146610"/>
                  <a:pt x="3387813" y="2146610"/>
                </a:cubicBezTo>
                <a:cubicBezTo>
                  <a:pt x="3346103" y="2165148"/>
                  <a:pt x="3306708" y="2141976"/>
                  <a:pt x="3306708" y="2141976"/>
                </a:cubicBezTo>
                <a:cubicBezTo>
                  <a:pt x="3295123" y="2172101"/>
                  <a:pt x="3288170" y="2211493"/>
                  <a:pt x="3288170" y="2211493"/>
                </a:cubicBezTo>
                <a:cubicBezTo>
                  <a:pt x="3230240" y="2304183"/>
                  <a:pt x="3144501" y="2223080"/>
                  <a:pt x="3144501" y="2223080"/>
                </a:cubicBezTo>
                <a:cubicBezTo>
                  <a:pt x="3109744" y="2162832"/>
                  <a:pt x="3051811" y="2169783"/>
                  <a:pt x="3051811" y="2169783"/>
                </a:cubicBezTo>
                <a:cubicBezTo>
                  <a:pt x="2942902" y="2190639"/>
                  <a:pt x="2959121" y="2313452"/>
                  <a:pt x="2959121" y="2313452"/>
                </a:cubicBezTo>
                <a:cubicBezTo>
                  <a:pt x="2959121" y="2429314"/>
                  <a:pt x="3040226" y="2445536"/>
                  <a:pt x="3040226" y="2445536"/>
                </a:cubicBezTo>
                <a:lnTo>
                  <a:pt x="3241825" y="2614694"/>
                </a:lnTo>
                <a:lnTo>
                  <a:pt x="3276585" y="2656404"/>
                </a:lnTo>
                <a:cubicBezTo>
                  <a:pt x="3410985" y="2540542"/>
                  <a:pt x="3531482" y="2563714"/>
                  <a:pt x="3531482" y="2563714"/>
                </a:cubicBezTo>
                <a:cubicBezTo>
                  <a:pt x="3867482" y="2596156"/>
                  <a:pt x="3967124" y="2869591"/>
                  <a:pt x="3967124" y="2869591"/>
                </a:cubicBezTo>
                <a:lnTo>
                  <a:pt x="4006516" y="2869591"/>
                </a:lnTo>
                <a:cubicBezTo>
                  <a:pt x="4041276" y="2783854"/>
                  <a:pt x="4175677" y="2656404"/>
                  <a:pt x="4175677" y="2656404"/>
                </a:cubicBezTo>
                <a:lnTo>
                  <a:pt x="4205003" y="2639946"/>
                </a:lnTo>
                <a:lnTo>
                  <a:pt x="4201345" y="2650177"/>
                </a:lnTo>
                <a:cubicBezTo>
                  <a:pt x="4198412" y="2664515"/>
                  <a:pt x="4197108" y="2681894"/>
                  <a:pt x="4198846" y="2702749"/>
                </a:cubicBezTo>
                <a:cubicBezTo>
                  <a:pt x="4198846" y="2702749"/>
                  <a:pt x="4240556" y="2783854"/>
                  <a:pt x="4187261" y="2848737"/>
                </a:cubicBezTo>
                <a:lnTo>
                  <a:pt x="4082983" y="2969234"/>
                </a:lnTo>
                <a:cubicBezTo>
                  <a:pt x="4082983" y="2969234"/>
                  <a:pt x="4036638" y="3031798"/>
                  <a:pt x="4078349" y="3092046"/>
                </a:cubicBezTo>
                <a:lnTo>
                  <a:pt x="4117743" y="3138391"/>
                </a:lnTo>
                <a:cubicBezTo>
                  <a:pt x="4117743" y="3138391"/>
                  <a:pt x="4147866" y="3177786"/>
                  <a:pt x="4226653" y="3052654"/>
                </a:cubicBezTo>
                <a:lnTo>
                  <a:pt x="4422563" y="2763414"/>
                </a:lnTo>
                <a:lnTo>
                  <a:pt x="4428835" y="2767452"/>
                </a:lnTo>
                <a:cubicBezTo>
                  <a:pt x="4436801" y="2771978"/>
                  <a:pt x="4442159" y="2774585"/>
                  <a:pt x="4442159" y="2774585"/>
                </a:cubicBezTo>
                <a:cubicBezTo>
                  <a:pt x="4488504" y="2774585"/>
                  <a:pt x="4446793" y="2874225"/>
                  <a:pt x="4446793" y="2874225"/>
                </a:cubicBezTo>
                <a:cubicBezTo>
                  <a:pt x="4432890" y="2904350"/>
                  <a:pt x="4463015" y="2950695"/>
                  <a:pt x="4463015" y="2950695"/>
                </a:cubicBezTo>
                <a:cubicBezTo>
                  <a:pt x="4527898" y="2978502"/>
                  <a:pt x="4493138" y="3036432"/>
                  <a:pt x="4493138" y="3036432"/>
                </a:cubicBezTo>
                <a:cubicBezTo>
                  <a:pt x="4446793" y="3071192"/>
                  <a:pt x="4428255" y="3145344"/>
                  <a:pt x="4428255" y="3145344"/>
                </a:cubicBezTo>
                <a:cubicBezTo>
                  <a:pt x="4386545" y="3265841"/>
                  <a:pt x="4312393" y="3307551"/>
                  <a:pt x="4312393" y="3307551"/>
                </a:cubicBezTo>
                <a:cubicBezTo>
                  <a:pt x="4578877" y="3516103"/>
                  <a:pt x="4887070" y="3949429"/>
                  <a:pt x="4887070" y="3949429"/>
                </a:cubicBezTo>
                <a:cubicBezTo>
                  <a:pt x="4907926" y="4056020"/>
                  <a:pt x="4914877" y="4141759"/>
                  <a:pt x="4914877" y="4141759"/>
                </a:cubicBezTo>
                <a:cubicBezTo>
                  <a:pt x="4910242" y="4382753"/>
                  <a:pt x="4845359" y="4598258"/>
                  <a:pt x="4845359" y="4598258"/>
                </a:cubicBezTo>
                <a:cubicBezTo>
                  <a:pt x="4898657" y="4776685"/>
                  <a:pt x="5095622" y="4938892"/>
                  <a:pt x="5095622" y="4938892"/>
                </a:cubicBezTo>
                <a:cubicBezTo>
                  <a:pt x="5160505" y="4880959"/>
                  <a:pt x="5230022" y="4874009"/>
                  <a:pt x="5230022" y="4874009"/>
                </a:cubicBezTo>
                <a:cubicBezTo>
                  <a:pt x="5320396" y="4885594"/>
                  <a:pt x="5408451" y="4890228"/>
                  <a:pt x="5408451" y="4890228"/>
                </a:cubicBezTo>
                <a:cubicBezTo>
                  <a:pt x="5554436" y="4899500"/>
                  <a:pt x="5658714" y="4836933"/>
                  <a:pt x="5658714" y="4836933"/>
                </a:cubicBezTo>
                <a:cubicBezTo>
                  <a:pt x="5765307" y="4776685"/>
                  <a:pt x="5793114" y="4853155"/>
                  <a:pt x="5793114" y="4853155"/>
                </a:cubicBezTo>
                <a:cubicBezTo>
                  <a:pt x="5816286" y="4911085"/>
                  <a:pt x="5742135" y="4992190"/>
                  <a:pt x="5742135" y="4992190"/>
                </a:cubicBezTo>
                <a:cubicBezTo>
                  <a:pt x="5832506" y="4989871"/>
                  <a:pt x="5943734" y="4938892"/>
                  <a:pt x="5943734" y="4938892"/>
                </a:cubicBezTo>
                <a:cubicBezTo>
                  <a:pt x="6048011" y="4864740"/>
                  <a:pt x="6249610" y="4834614"/>
                  <a:pt x="6249610" y="4834614"/>
                </a:cubicBezTo>
                <a:cubicBezTo>
                  <a:pt x="6377059" y="4799857"/>
                  <a:pt x="6358521" y="4920354"/>
                  <a:pt x="6358521" y="4920354"/>
                </a:cubicBezTo>
                <a:lnTo>
                  <a:pt x="6377059" y="4927304"/>
                </a:lnTo>
                <a:lnTo>
                  <a:pt x="6388645" y="4943526"/>
                </a:lnTo>
                <a:lnTo>
                  <a:pt x="6381694" y="4982918"/>
                </a:lnTo>
                <a:lnTo>
                  <a:pt x="6416451" y="5001456"/>
                </a:lnTo>
                <a:lnTo>
                  <a:pt x="6428039" y="5019994"/>
                </a:lnTo>
                <a:lnTo>
                  <a:pt x="6416451" y="5077926"/>
                </a:lnTo>
                <a:lnTo>
                  <a:pt x="6428039" y="5105733"/>
                </a:lnTo>
                <a:lnTo>
                  <a:pt x="6441943" y="5168298"/>
                </a:lnTo>
                <a:lnTo>
                  <a:pt x="6423405" y="5198423"/>
                </a:lnTo>
                <a:lnTo>
                  <a:pt x="6423405" y="5240133"/>
                </a:lnTo>
                <a:lnTo>
                  <a:pt x="6381694" y="5267940"/>
                </a:lnTo>
                <a:cubicBezTo>
                  <a:pt x="6316811" y="5291113"/>
                  <a:pt x="6177777" y="5402341"/>
                  <a:pt x="6177777" y="5402341"/>
                </a:cubicBezTo>
                <a:cubicBezTo>
                  <a:pt x="6075818" y="5513568"/>
                  <a:pt x="5906658" y="5536741"/>
                  <a:pt x="5906658" y="5536741"/>
                </a:cubicBezTo>
                <a:cubicBezTo>
                  <a:pt x="5605416" y="5578451"/>
                  <a:pt x="5408451" y="5733708"/>
                  <a:pt x="5408451" y="5733708"/>
                </a:cubicBezTo>
                <a:cubicBezTo>
                  <a:pt x="5223072" y="5937623"/>
                  <a:pt x="5079402" y="5895915"/>
                  <a:pt x="5079402" y="5895915"/>
                </a:cubicBezTo>
                <a:cubicBezTo>
                  <a:pt x="4928780" y="5898231"/>
                  <a:pt x="4870850" y="5694314"/>
                  <a:pt x="4870850" y="5694314"/>
                </a:cubicBezTo>
                <a:cubicBezTo>
                  <a:pt x="4856947" y="5546010"/>
                  <a:pt x="4748035" y="5620162"/>
                  <a:pt x="4748035" y="5620162"/>
                </a:cubicBezTo>
                <a:lnTo>
                  <a:pt x="4666933" y="5701264"/>
                </a:lnTo>
                <a:cubicBezTo>
                  <a:pt x="4534848" y="5851886"/>
                  <a:pt x="4372641" y="5752243"/>
                  <a:pt x="4372641" y="5752243"/>
                </a:cubicBezTo>
                <a:cubicBezTo>
                  <a:pt x="4254463" y="5682726"/>
                  <a:pt x="4284586" y="5381484"/>
                  <a:pt x="4284586" y="5381484"/>
                </a:cubicBezTo>
                <a:cubicBezTo>
                  <a:pt x="4191896" y="4994506"/>
                  <a:pt x="3913827" y="4582036"/>
                  <a:pt x="3913827" y="4582036"/>
                </a:cubicBezTo>
                <a:cubicBezTo>
                  <a:pt x="3875013" y="4552202"/>
                  <a:pt x="3838227" y="4517950"/>
                  <a:pt x="3803568" y="4480852"/>
                </a:cubicBezTo>
                <a:lnTo>
                  <a:pt x="3800007" y="4476532"/>
                </a:lnTo>
                <a:lnTo>
                  <a:pt x="3780527" y="4590443"/>
                </a:lnTo>
                <a:lnTo>
                  <a:pt x="3780525" y="4590467"/>
                </a:lnTo>
                <a:lnTo>
                  <a:pt x="3765094" y="4735131"/>
                </a:lnTo>
                <a:lnTo>
                  <a:pt x="3765092" y="4735183"/>
                </a:lnTo>
                <a:lnTo>
                  <a:pt x="3765094" y="4735132"/>
                </a:lnTo>
                <a:lnTo>
                  <a:pt x="3765902" y="4727558"/>
                </a:lnTo>
                <a:lnTo>
                  <a:pt x="3763880" y="4767502"/>
                </a:lnTo>
                <a:lnTo>
                  <a:pt x="3761087" y="4841968"/>
                </a:lnTo>
                <a:lnTo>
                  <a:pt x="3761604" y="4880319"/>
                </a:lnTo>
                <a:lnTo>
                  <a:pt x="3764152" y="4948933"/>
                </a:lnTo>
                <a:lnTo>
                  <a:pt x="3765139" y="4957284"/>
                </a:lnTo>
                <a:lnTo>
                  <a:pt x="3763636" y="4934981"/>
                </a:lnTo>
                <a:lnTo>
                  <a:pt x="3766230" y="4966518"/>
                </a:lnTo>
                <a:lnTo>
                  <a:pt x="3771090" y="5007656"/>
                </a:lnTo>
                <a:lnTo>
                  <a:pt x="3774769" y="5031180"/>
                </a:lnTo>
                <a:lnTo>
                  <a:pt x="3781007" y="5061338"/>
                </a:lnTo>
                <a:lnTo>
                  <a:pt x="3784037" y="5074110"/>
                </a:lnTo>
                <a:lnTo>
                  <a:pt x="3782356" y="5067859"/>
                </a:lnTo>
                <a:lnTo>
                  <a:pt x="3783197" y="5071928"/>
                </a:lnTo>
                <a:lnTo>
                  <a:pt x="3790925" y="5097158"/>
                </a:lnTo>
                <a:lnTo>
                  <a:pt x="3792279" y="5101288"/>
                </a:lnTo>
                <a:lnTo>
                  <a:pt x="3791572" y="5099273"/>
                </a:lnTo>
                <a:lnTo>
                  <a:pt x="3792746" y="5103106"/>
                </a:lnTo>
                <a:cubicBezTo>
                  <a:pt x="3795435" y="5110379"/>
                  <a:pt x="3797462" y="5114615"/>
                  <a:pt x="3798331" y="5116063"/>
                </a:cubicBezTo>
                <a:lnTo>
                  <a:pt x="3798364" y="5116122"/>
                </a:lnTo>
                <a:lnTo>
                  <a:pt x="3798347" y="5116093"/>
                </a:lnTo>
                <a:lnTo>
                  <a:pt x="3841530" y="5195336"/>
                </a:lnTo>
                <a:lnTo>
                  <a:pt x="3838161" y="5187944"/>
                </a:lnTo>
                <a:lnTo>
                  <a:pt x="3840723" y="5192568"/>
                </a:lnTo>
                <a:lnTo>
                  <a:pt x="3843401" y="5198769"/>
                </a:lnTo>
                <a:lnTo>
                  <a:pt x="3845921" y="5203395"/>
                </a:lnTo>
                <a:lnTo>
                  <a:pt x="3852185" y="5218716"/>
                </a:lnTo>
                <a:lnTo>
                  <a:pt x="3864731" y="5246247"/>
                </a:lnTo>
                <a:lnTo>
                  <a:pt x="3867285" y="5254086"/>
                </a:lnTo>
                <a:lnTo>
                  <a:pt x="3855237" y="5226182"/>
                </a:lnTo>
                <a:lnTo>
                  <a:pt x="3869801" y="5261806"/>
                </a:lnTo>
                <a:lnTo>
                  <a:pt x="3867285" y="5254086"/>
                </a:lnTo>
                <a:lnTo>
                  <a:pt x="3873002" y="5267325"/>
                </a:lnTo>
                <a:lnTo>
                  <a:pt x="3876971" y="5279345"/>
                </a:lnTo>
                <a:lnTo>
                  <a:pt x="3880558" y="5288119"/>
                </a:lnTo>
                <a:lnTo>
                  <a:pt x="3887016" y="5309765"/>
                </a:lnTo>
                <a:lnTo>
                  <a:pt x="3896534" y="5338590"/>
                </a:lnTo>
                <a:lnTo>
                  <a:pt x="3900713" y="5355679"/>
                </a:lnTo>
                <a:lnTo>
                  <a:pt x="3904278" y="5367630"/>
                </a:lnTo>
                <a:lnTo>
                  <a:pt x="3907819" y="5384732"/>
                </a:lnTo>
                <a:lnTo>
                  <a:pt x="3912682" y="5404615"/>
                </a:lnTo>
                <a:lnTo>
                  <a:pt x="3916297" y="5425687"/>
                </a:lnTo>
                <a:lnTo>
                  <a:pt x="3919119" y="5439319"/>
                </a:lnTo>
                <a:lnTo>
                  <a:pt x="3920656" y="5451099"/>
                </a:lnTo>
                <a:lnTo>
                  <a:pt x="3922811" y="5463655"/>
                </a:lnTo>
                <a:lnTo>
                  <a:pt x="3923396" y="5469029"/>
                </a:lnTo>
                <a:lnTo>
                  <a:pt x="3922100" y="5462160"/>
                </a:lnTo>
                <a:lnTo>
                  <a:pt x="3925391" y="5487370"/>
                </a:lnTo>
                <a:lnTo>
                  <a:pt x="3923396" y="5469029"/>
                </a:lnTo>
                <a:lnTo>
                  <a:pt x="3923846" y="5471418"/>
                </a:lnTo>
                <a:lnTo>
                  <a:pt x="3925984" y="5491912"/>
                </a:lnTo>
                <a:lnTo>
                  <a:pt x="3927116" y="5500582"/>
                </a:lnTo>
                <a:lnTo>
                  <a:pt x="3927510" y="5506529"/>
                </a:lnTo>
                <a:lnTo>
                  <a:pt x="3928283" y="5513946"/>
                </a:lnTo>
                <a:lnTo>
                  <a:pt x="3927561" y="5507308"/>
                </a:lnTo>
                <a:lnTo>
                  <a:pt x="3929661" y="5539050"/>
                </a:lnTo>
                <a:lnTo>
                  <a:pt x="3928286" y="5513976"/>
                </a:lnTo>
                <a:lnTo>
                  <a:pt x="3930307" y="5548810"/>
                </a:lnTo>
                <a:lnTo>
                  <a:pt x="3930341" y="5551457"/>
                </a:lnTo>
                <a:lnTo>
                  <a:pt x="3930341" y="5551462"/>
                </a:lnTo>
                <a:lnTo>
                  <a:pt x="3930341" y="5551461"/>
                </a:lnTo>
                <a:lnTo>
                  <a:pt x="3930728" y="5581396"/>
                </a:lnTo>
                <a:cubicBezTo>
                  <a:pt x="3930633" y="5589361"/>
                  <a:pt x="3930415" y="5594286"/>
                  <a:pt x="3930415" y="5595734"/>
                </a:cubicBezTo>
                <a:cubicBezTo>
                  <a:pt x="3930415" y="5841362"/>
                  <a:pt x="3670884" y="5936368"/>
                  <a:pt x="3531849" y="5952590"/>
                </a:cubicBezTo>
                <a:lnTo>
                  <a:pt x="3527214" y="5952590"/>
                </a:lnTo>
                <a:lnTo>
                  <a:pt x="2732397" y="5959540"/>
                </a:lnTo>
                <a:cubicBezTo>
                  <a:pt x="2642026" y="5957224"/>
                  <a:pt x="2588728" y="5947955"/>
                  <a:pt x="2579459" y="5906245"/>
                </a:cubicBezTo>
                <a:cubicBezTo>
                  <a:pt x="2575984" y="5887707"/>
                  <a:pt x="2584095" y="5872066"/>
                  <a:pt x="2597129" y="5859320"/>
                </a:cubicBezTo>
                <a:lnTo>
                  <a:pt x="2603445" y="5855368"/>
                </a:lnTo>
                <a:lnTo>
                  <a:pt x="2607725" y="5850306"/>
                </a:lnTo>
                <a:lnTo>
                  <a:pt x="2644327" y="5829784"/>
                </a:lnTo>
                <a:lnTo>
                  <a:pt x="2644342" y="5829774"/>
                </a:lnTo>
                <a:lnTo>
                  <a:pt x="2648977" y="5827458"/>
                </a:lnTo>
                <a:lnTo>
                  <a:pt x="2838991" y="5804286"/>
                </a:lnTo>
                <a:lnTo>
                  <a:pt x="2924459" y="5760242"/>
                </a:lnTo>
                <a:lnTo>
                  <a:pt x="2939190" y="5750127"/>
                </a:lnTo>
                <a:lnTo>
                  <a:pt x="2928157" y="5758336"/>
                </a:lnTo>
                <a:lnTo>
                  <a:pt x="2933138" y="5755769"/>
                </a:lnTo>
                <a:lnTo>
                  <a:pt x="2945690" y="5745664"/>
                </a:lnTo>
                <a:lnTo>
                  <a:pt x="2939190" y="5750127"/>
                </a:lnTo>
                <a:lnTo>
                  <a:pt x="2951805" y="5740741"/>
                </a:lnTo>
                <a:lnTo>
                  <a:pt x="2991960" y="5708411"/>
                </a:lnTo>
                <a:lnTo>
                  <a:pt x="2999083" y="5701683"/>
                </a:lnTo>
                <a:lnTo>
                  <a:pt x="2995389" y="5705651"/>
                </a:lnTo>
                <a:lnTo>
                  <a:pt x="3002574" y="5699865"/>
                </a:lnTo>
                <a:lnTo>
                  <a:pt x="3007940" y="5693316"/>
                </a:lnTo>
                <a:lnTo>
                  <a:pt x="2999083" y="5701683"/>
                </a:lnTo>
                <a:lnTo>
                  <a:pt x="3015770" y="5683760"/>
                </a:lnTo>
                <a:lnTo>
                  <a:pt x="3043765" y="5649590"/>
                </a:lnTo>
                <a:lnTo>
                  <a:pt x="3058504" y="5626794"/>
                </a:lnTo>
                <a:lnTo>
                  <a:pt x="3076362" y="5593489"/>
                </a:lnTo>
                <a:lnTo>
                  <a:pt x="3085707" y="5572196"/>
                </a:lnTo>
                <a:lnTo>
                  <a:pt x="3079581" y="5587486"/>
                </a:lnTo>
                <a:lnTo>
                  <a:pt x="3082303" y="5582409"/>
                </a:lnTo>
                <a:lnTo>
                  <a:pt x="3085724" y="5572159"/>
                </a:lnTo>
                <a:lnTo>
                  <a:pt x="3085707" y="5572196"/>
                </a:lnTo>
                <a:lnTo>
                  <a:pt x="3085731" y="5572137"/>
                </a:lnTo>
                <a:lnTo>
                  <a:pt x="3094935" y="5544559"/>
                </a:lnTo>
                <a:lnTo>
                  <a:pt x="3107378" y="5488445"/>
                </a:lnTo>
                <a:lnTo>
                  <a:pt x="3106519" y="5493901"/>
                </a:lnTo>
                <a:lnTo>
                  <a:pt x="3108152" y="5484955"/>
                </a:lnTo>
                <a:lnTo>
                  <a:pt x="3107378" y="5488445"/>
                </a:lnTo>
                <a:lnTo>
                  <a:pt x="3108324" y="5482442"/>
                </a:lnTo>
                <a:lnTo>
                  <a:pt x="3110246" y="5454019"/>
                </a:lnTo>
                <a:cubicBezTo>
                  <a:pt x="3110364" y="5446379"/>
                  <a:pt x="3110110" y="5441636"/>
                  <a:pt x="3110110" y="5440477"/>
                </a:cubicBezTo>
                <a:lnTo>
                  <a:pt x="3110110" y="5438161"/>
                </a:lnTo>
                <a:lnTo>
                  <a:pt x="3110110" y="5435843"/>
                </a:lnTo>
                <a:cubicBezTo>
                  <a:pt x="3117060" y="5204118"/>
                  <a:pt x="2927046" y="4963125"/>
                  <a:pt x="2924730" y="4960809"/>
                </a:cubicBezTo>
                <a:lnTo>
                  <a:pt x="2922412" y="4958490"/>
                </a:lnTo>
                <a:cubicBezTo>
                  <a:pt x="2822771" y="4817139"/>
                  <a:pt x="2762523" y="4613222"/>
                  <a:pt x="2760204" y="4603953"/>
                </a:cubicBezTo>
                <a:lnTo>
                  <a:pt x="2722191" y="4445126"/>
                </a:lnTo>
                <a:lnTo>
                  <a:pt x="2698632" y="4468138"/>
                </a:lnTo>
                <a:cubicBezTo>
                  <a:pt x="2650567" y="4512048"/>
                  <a:pt x="2627756" y="4524104"/>
                  <a:pt x="2627756" y="4524104"/>
                </a:cubicBezTo>
                <a:cubicBezTo>
                  <a:pt x="2542017" y="4563498"/>
                  <a:pt x="2565190" y="4679360"/>
                  <a:pt x="2565190" y="4679360"/>
                </a:cubicBezTo>
                <a:cubicBezTo>
                  <a:pt x="2604584" y="4880959"/>
                  <a:pt x="2542017" y="4904132"/>
                  <a:pt x="2542017" y="4904132"/>
                </a:cubicBezTo>
                <a:cubicBezTo>
                  <a:pt x="2465549" y="4943526"/>
                  <a:pt x="2518845" y="5066339"/>
                  <a:pt x="2518845" y="5066339"/>
                </a:cubicBezTo>
                <a:cubicBezTo>
                  <a:pt x="2588362" y="5205376"/>
                  <a:pt x="2495672" y="5198423"/>
                  <a:pt x="2495672" y="5198423"/>
                </a:cubicBezTo>
                <a:lnTo>
                  <a:pt x="2442377" y="5237815"/>
                </a:lnTo>
                <a:lnTo>
                  <a:pt x="2402982" y="5400022"/>
                </a:lnTo>
                <a:lnTo>
                  <a:pt x="2270901" y="5439417"/>
                </a:lnTo>
                <a:lnTo>
                  <a:pt x="2148085" y="5492712"/>
                </a:lnTo>
                <a:cubicBezTo>
                  <a:pt x="2016004" y="5654919"/>
                  <a:pt x="1969659" y="5631747"/>
                  <a:pt x="1969659" y="5631747"/>
                </a:cubicBezTo>
                <a:cubicBezTo>
                  <a:pt x="1916361" y="5715170"/>
                  <a:pt x="1730981" y="5800907"/>
                  <a:pt x="1730981" y="5800907"/>
                </a:cubicBezTo>
                <a:cubicBezTo>
                  <a:pt x="1422789" y="5932989"/>
                  <a:pt x="827256" y="5893597"/>
                  <a:pt x="827256" y="5893597"/>
                </a:cubicBezTo>
                <a:cubicBezTo>
                  <a:pt x="287339" y="5777734"/>
                  <a:pt x="340634" y="5274893"/>
                  <a:pt x="340634" y="5274893"/>
                </a:cubicBezTo>
                <a:lnTo>
                  <a:pt x="148304" y="5298066"/>
                </a:lnTo>
                <a:cubicBezTo>
                  <a:pt x="139035" y="5075608"/>
                  <a:pt x="62564" y="4850836"/>
                  <a:pt x="62564" y="4850836"/>
                </a:cubicBezTo>
                <a:cubicBezTo>
                  <a:pt x="139035" y="4741925"/>
                  <a:pt x="139035" y="4341042"/>
                  <a:pt x="139035" y="4341042"/>
                </a:cubicBezTo>
                <a:cubicBezTo>
                  <a:pt x="46345" y="4371165"/>
                  <a:pt x="6951" y="4579717"/>
                  <a:pt x="6951" y="4579717"/>
                </a:cubicBezTo>
                <a:cubicBezTo>
                  <a:pt x="-9269" y="4440683"/>
                  <a:pt x="122813" y="4109318"/>
                  <a:pt x="122813" y="4109318"/>
                </a:cubicBezTo>
                <a:cubicBezTo>
                  <a:pt x="62564" y="4257622"/>
                  <a:pt x="0" y="4287745"/>
                  <a:pt x="0" y="4287745"/>
                </a:cubicBezTo>
                <a:cubicBezTo>
                  <a:pt x="99641" y="4000406"/>
                  <a:pt x="76468" y="3738559"/>
                  <a:pt x="76468" y="3738559"/>
                </a:cubicBezTo>
                <a:cubicBezTo>
                  <a:pt x="62564" y="3536957"/>
                  <a:pt x="139035" y="3390972"/>
                  <a:pt x="139035" y="3390972"/>
                </a:cubicBezTo>
                <a:cubicBezTo>
                  <a:pt x="92690" y="3400241"/>
                  <a:pt x="23173" y="3499881"/>
                  <a:pt x="23173" y="3499881"/>
                </a:cubicBezTo>
                <a:cubicBezTo>
                  <a:pt x="69518" y="3159247"/>
                  <a:pt x="308193" y="2811661"/>
                  <a:pt x="308193" y="2811661"/>
                </a:cubicBezTo>
                <a:cubicBezTo>
                  <a:pt x="252579" y="2811661"/>
                  <a:pt x="220137" y="2827880"/>
                  <a:pt x="203918" y="2839468"/>
                </a:cubicBezTo>
                <a:lnTo>
                  <a:pt x="495891" y="2582252"/>
                </a:lnTo>
                <a:cubicBezTo>
                  <a:pt x="665048" y="2433949"/>
                  <a:pt x="780911" y="2102584"/>
                  <a:pt x="780911" y="2102584"/>
                </a:cubicBezTo>
                <a:cubicBezTo>
                  <a:pt x="880553" y="1847687"/>
                  <a:pt x="1035808" y="1646085"/>
                  <a:pt x="1035808" y="1646085"/>
                </a:cubicBezTo>
                <a:cubicBezTo>
                  <a:pt x="1290705" y="1305452"/>
                  <a:pt x="1622072" y="1235934"/>
                  <a:pt x="1622072" y="1235934"/>
                </a:cubicBezTo>
                <a:cubicBezTo>
                  <a:pt x="2022954" y="1106168"/>
                  <a:pt x="2039176" y="974084"/>
                  <a:pt x="2039176" y="974084"/>
                </a:cubicBezTo>
                <a:cubicBezTo>
                  <a:pt x="2445418" y="18221"/>
                  <a:pt x="2986079" y="-788"/>
                  <a:pt x="3052075" y="57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91D611D-C3B2-4C58-878D-5AC2D7575591}"/>
              </a:ext>
            </a:extLst>
          </p:cNvPr>
          <p:cNvSpPr/>
          <p:nvPr/>
        </p:nvSpPr>
        <p:spPr>
          <a:xfrm>
            <a:off x="2337312" y="3415880"/>
            <a:ext cx="46345" cy="46345"/>
          </a:xfrm>
          <a:custGeom>
            <a:avLst/>
            <a:gdLst>
              <a:gd name="connsiteX0" fmla="*/ 7144 w 19050"/>
              <a:gd name="connsiteY0" fmla="*/ 11906 h 19050"/>
              <a:gd name="connsiteX1" fmla="*/ 11906 w 19050"/>
              <a:gd name="connsiteY1" fmla="*/ 7144 h 19050"/>
              <a:gd name="connsiteX2" fmla="*/ 7144 w 19050"/>
              <a:gd name="connsiteY2" fmla="*/ 11906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050" h="19050">
                <a:moveTo>
                  <a:pt x="7144" y="11906"/>
                </a:moveTo>
                <a:lnTo>
                  <a:pt x="11906" y="7144"/>
                </a:lnTo>
                <a:cubicBezTo>
                  <a:pt x="9049" y="10001"/>
                  <a:pt x="7144" y="11906"/>
                  <a:pt x="7144" y="11906"/>
                </a:cubicBezTo>
                <a:close/>
              </a:path>
            </a:pathLst>
          </a:custGeom>
          <a:solidFill>
            <a:srgbClr val="A3807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0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89112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938912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60198766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3323422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921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5122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1DB724-9006-424E-A191-C08CB17EE2CA}"/>
              </a:ext>
            </a:extLst>
          </p:cNvPr>
          <p:cNvSpPr/>
          <p:nvPr userDrawn="1"/>
        </p:nvSpPr>
        <p:spPr>
          <a:xfrm>
            <a:off x="462336" y="315931"/>
            <a:ext cx="3113070" cy="6226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13FB2FD4-D355-49C8-B7E0-BC49131F2FE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82645" y="553565"/>
            <a:ext cx="2672453" cy="24053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4BAF68A-9D51-4222-8013-E9B5F82098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0903"/>
            <a:ext cx="11600704" cy="1140891"/>
          </a:xfrm>
          <a:prstGeom prst="rect">
            <a:avLst/>
          </a:prstGeom>
        </p:spPr>
      </p:pic>
      <p:pic>
        <p:nvPicPr>
          <p:cNvPr id="3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1C4F8B41-3F98-4240-8891-4ADABC669A4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 flipH="1">
            <a:off x="850945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8CB46E1-8EB0-4782-9CDE-623B6BC6877B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898129" y="2735416"/>
            <a:ext cx="1672517" cy="2613110"/>
          </a:xfrm>
          <a:custGeom>
            <a:avLst/>
            <a:gdLst>
              <a:gd name="connsiteX0" fmla="*/ 0 w 1296000"/>
              <a:gd name="connsiteY0" fmla="*/ 0 h 2700000"/>
              <a:gd name="connsiteX1" fmla="*/ 1296000 w 1296000"/>
              <a:gd name="connsiteY1" fmla="*/ 0 h 2700000"/>
              <a:gd name="connsiteX2" fmla="*/ 1296000 w 1296000"/>
              <a:gd name="connsiteY2" fmla="*/ 2700000 h 2700000"/>
              <a:gd name="connsiteX3" fmla="*/ 0 w 1296000"/>
              <a:gd name="connsiteY3" fmla="*/ 2700000 h 2700000"/>
              <a:gd name="connsiteX4" fmla="*/ 0 w 1296000"/>
              <a:gd name="connsiteY4" fmla="*/ 0 h 2700000"/>
              <a:gd name="connsiteX0" fmla="*/ 0 w 1436677"/>
              <a:gd name="connsiteY0" fmla="*/ 0 h 2745513"/>
              <a:gd name="connsiteX1" fmla="*/ 1436677 w 1436677"/>
              <a:gd name="connsiteY1" fmla="*/ 45513 h 2745513"/>
              <a:gd name="connsiteX2" fmla="*/ 1436677 w 1436677"/>
              <a:gd name="connsiteY2" fmla="*/ 2745513 h 2745513"/>
              <a:gd name="connsiteX3" fmla="*/ 140677 w 1436677"/>
              <a:gd name="connsiteY3" fmla="*/ 2745513 h 2745513"/>
              <a:gd name="connsiteX4" fmla="*/ 0 w 1436677"/>
              <a:gd name="connsiteY4" fmla="*/ 0 h 2745513"/>
              <a:gd name="connsiteX0" fmla="*/ 0 w 1453227"/>
              <a:gd name="connsiteY0" fmla="*/ 0 h 2745513"/>
              <a:gd name="connsiteX1" fmla="*/ 1453227 w 1453227"/>
              <a:gd name="connsiteY1" fmla="*/ 45513 h 2745513"/>
              <a:gd name="connsiteX2" fmla="*/ 1453227 w 1453227"/>
              <a:gd name="connsiteY2" fmla="*/ 2745513 h 2745513"/>
              <a:gd name="connsiteX3" fmla="*/ 157227 w 1453227"/>
              <a:gd name="connsiteY3" fmla="*/ 2745513 h 2745513"/>
              <a:gd name="connsiteX4" fmla="*/ 0 w 1453227"/>
              <a:gd name="connsiteY4" fmla="*/ 0 h 2745513"/>
              <a:gd name="connsiteX0" fmla="*/ 0 w 1523565"/>
              <a:gd name="connsiteY0" fmla="*/ 0 h 2745513"/>
              <a:gd name="connsiteX1" fmla="*/ 1523565 w 1523565"/>
              <a:gd name="connsiteY1" fmla="*/ 16550 h 2745513"/>
              <a:gd name="connsiteX2" fmla="*/ 1453227 w 1523565"/>
              <a:gd name="connsiteY2" fmla="*/ 2745513 h 2745513"/>
              <a:gd name="connsiteX3" fmla="*/ 157227 w 1523565"/>
              <a:gd name="connsiteY3" fmla="*/ 2745513 h 2745513"/>
              <a:gd name="connsiteX4" fmla="*/ 0 w 1523565"/>
              <a:gd name="connsiteY4" fmla="*/ 0 h 2745513"/>
              <a:gd name="connsiteX0" fmla="*/ 0 w 1672517"/>
              <a:gd name="connsiteY0" fmla="*/ 0 h 2745513"/>
              <a:gd name="connsiteX1" fmla="*/ 1523565 w 1672517"/>
              <a:gd name="connsiteY1" fmla="*/ 16550 h 2745513"/>
              <a:gd name="connsiteX2" fmla="*/ 1672517 w 1672517"/>
              <a:gd name="connsiteY2" fmla="*/ 2580011 h 2745513"/>
              <a:gd name="connsiteX3" fmla="*/ 157227 w 1672517"/>
              <a:gd name="connsiteY3" fmla="*/ 2745513 h 2745513"/>
              <a:gd name="connsiteX4" fmla="*/ 0 w 1672517"/>
              <a:gd name="connsiteY4" fmla="*/ 0 h 2745513"/>
              <a:gd name="connsiteX0" fmla="*/ 0 w 1672517"/>
              <a:gd name="connsiteY0" fmla="*/ 0 h 2580011"/>
              <a:gd name="connsiteX1" fmla="*/ 1523565 w 1672517"/>
              <a:gd name="connsiteY1" fmla="*/ 16550 h 2580011"/>
              <a:gd name="connsiteX2" fmla="*/ 1672517 w 1672517"/>
              <a:gd name="connsiteY2" fmla="*/ 2580011 h 2580011"/>
              <a:gd name="connsiteX3" fmla="*/ 165502 w 1672517"/>
              <a:gd name="connsiteY3" fmla="*/ 2563460 h 2580011"/>
              <a:gd name="connsiteX4" fmla="*/ 0 w 1672517"/>
              <a:gd name="connsiteY4" fmla="*/ 0 h 2580011"/>
              <a:gd name="connsiteX0" fmla="*/ 0 w 1672517"/>
              <a:gd name="connsiteY0" fmla="*/ 0 h 2604835"/>
              <a:gd name="connsiteX1" fmla="*/ 1523565 w 1672517"/>
              <a:gd name="connsiteY1" fmla="*/ 16550 h 2604835"/>
              <a:gd name="connsiteX2" fmla="*/ 1672517 w 1672517"/>
              <a:gd name="connsiteY2" fmla="*/ 2580011 h 2604835"/>
              <a:gd name="connsiteX3" fmla="*/ 161364 w 1672517"/>
              <a:gd name="connsiteY3" fmla="*/ 2604835 h 2604835"/>
              <a:gd name="connsiteX4" fmla="*/ 0 w 1672517"/>
              <a:gd name="connsiteY4" fmla="*/ 0 h 2604835"/>
              <a:gd name="connsiteX0" fmla="*/ 0 w 1672517"/>
              <a:gd name="connsiteY0" fmla="*/ 0 h 2613110"/>
              <a:gd name="connsiteX1" fmla="*/ 1523565 w 1672517"/>
              <a:gd name="connsiteY1" fmla="*/ 16550 h 2613110"/>
              <a:gd name="connsiteX2" fmla="*/ 1672517 w 1672517"/>
              <a:gd name="connsiteY2" fmla="*/ 2580011 h 2613110"/>
              <a:gd name="connsiteX3" fmla="*/ 161364 w 1672517"/>
              <a:gd name="connsiteY3" fmla="*/ 2613110 h 2613110"/>
              <a:gd name="connsiteX4" fmla="*/ 0 w 1672517"/>
              <a:gd name="connsiteY4" fmla="*/ 0 h 261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2517" h="2613110">
                <a:moveTo>
                  <a:pt x="0" y="0"/>
                </a:moveTo>
                <a:lnTo>
                  <a:pt x="1523565" y="16550"/>
                </a:lnTo>
                <a:lnTo>
                  <a:pt x="1672517" y="2580011"/>
                </a:lnTo>
                <a:lnTo>
                  <a:pt x="161364" y="261311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388CF590-A7AC-47AA-9D77-5FF843A9CE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  <p:sldLayoutId id="2147483944" r:id="rId9"/>
    <p:sldLayoutId id="2147483945" r:id="rId10"/>
    <p:sldLayoutId id="2147483946" r:id="rId11"/>
    <p:sldLayoutId id="2147483947" r:id="rId12"/>
    <p:sldLayoutId id="2147483948" r:id="rId13"/>
    <p:sldLayoutId id="2147483949" r:id="rId14"/>
    <p:sldLayoutId id="2147483950" r:id="rId15"/>
    <p:sldLayoutId id="2147483951" r:id="rId16"/>
    <p:sldLayoutId id="2147483952" r:id="rId17"/>
    <p:sldLayoutId id="2147483953" r:id="rId18"/>
    <p:sldLayoutId id="2147483954" r:id="rId19"/>
    <p:sldLayoutId id="2147483955" r:id="rId20"/>
    <p:sldLayoutId id="2147483981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72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  <p:sldLayoutId id="2147483971" r:id="rId12"/>
    <p:sldLayoutId id="2147483972" r:id="rId13"/>
    <p:sldLayoutId id="2147483973" r:id="rId14"/>
    <p:sldLayoutId id="2147483974" r:id="rId15"/>
    <p:sldLayoutId id="2147483975" r:id="rId16"/>
    <p:sldLayoutId id="2147483976" r:id="rId17"/>
    <p:sldLayoutId id="2147483977" r:id="rId18"/>
    <p:sldLayoutId id="2147483978" r:id="rId19"/>
    <p:sldLayoutId id="2147483979" r:id="rId20"/>
    <p:sldLayoutId id="2147483980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image" Target="../media/image13.png"></Relationship><Relationship Id="rId2" Type="http://schemas.openxmlformats.org/officeDocument/2006/relationships/notesSlide" Target="../notesSlides/notesSlide1.xml"></Relationship><Relationship Id="rId1" Type="http://schemas.openxmlformats.org/officeDocument/2006/relationships/slideLayout" Target="../slideLayouts/slideLayout23.xml"></Relationship><Relationship Id="rId6" Type="http://schemas.openxmlformats.org/officeDocument/2006/relationships/image" Target="../media/image16.png"></Relationship><Relationship Id="rId5" Type="http://schemas.openxmlformats.org/officeDocument/2006/relationships/image" Target="../media/image15.png"></Relationship><Relationship Id="rId4" Type="http://schemas.openxmlformats.org/officeDocument/2006/relationships/image" Target="../media/image14.png"></Relationship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7" Type="http://schemas.openxmlformats.org/officeDocument/2006/relationships/image" Target="../media/image3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jpeg"/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5.xml"></Relationship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" y="0"/>
            <a:ext cx="12191608" cy="6857780"/>
          </a:xfrm>
          <a:prstGeom prst="rect">
            <a:avLst/>
          </a:prstGeom>
        </p:spPr>
      </p:pic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5397" y="912354"/>
            <a:ext cx="6361206" cy="1701745"/>
          </a:xfrm>
          <a:prstGeom prst="rect">
            <a:avLst/>
          </a:prstGeom>
        </p:spPr>
      </p:pic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3163" y="5971472"/>
            <a:ext cx="4085994" cy="901671"/>
          </a:xfrm>
          <a:prstGeom prst="rect">
            <a:avLst/>
          </a:prstGeom>
        </p:spPr>
      </p:pic>
      <p:pic>
        <p:nvPicPr>
          <p:cNvPr id="6" name="Object 2" descr="preencoded.png">
            <a:extLst>
              <a:ext uri="{FF2B5EF4-FFF2-40B4-BE49-F238E27FC236}">
                <a16:creationId xmlns:a16="http://schemas.microsoft.com/office/drawing/2014/main" id="{FAA7B839-5A20-422E-8103-63C8DF3725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9126" y="2441971"/>
            <a:ext cx="9617631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도형 200"/>
          <p:cNvSpPr>
            <a:spLocks/>
          </p:cNvSpPr>
          <p:nvPr/>
        </p:nvSpPr>
        <p:spPr>
          <a:xfrm>
            <a:off x="-267970" y="216535"/>
            <a:ext cx="3749675" cy="659130"/>
          </a:xfrm>
          <a:prstGeom prst="rect">
            <a:avLst/>
          </a:prstGeom>
          <a:solidFill>
            <a:srgbClr val="47DCB3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b="1" dirty="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CODE:RUN </a:t>
            </a:r>
            <a:r>
              <a:rPr lang="ko-KR" altLang="en-US" sz="2400" b="1" dirty="0" err="1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기술스택</a:t>
            </a:r>
            <a:endParaRPr lang="ko-KR" altLang="en-US" sz="2400" b="1" dirty="0">
              <a:latin typeface="나눔고딕코딩" charset="0"/>
              <a:ea typeface="나눔고딕코딩" charset="0"/>
            </a:endParaRPr>
          </a:p>
        </p:txBody>
      </p:sp>
      <p:sp>
        <p:nvSpPr>
          <p:cNvPr id="4" name="도형 201"/>
          <p:cNvSpPr>
            <a:spLocks/>
          </p:cNvSpPr>
          <p:nvPr/>
        </p:nvSpPr>
        <p:spPr>
          <a:xfrm>
            <a:off x="3119755" y="113030"/>
            <a:ext cx="1100455" cy="866140"/>
          </a:xfrm>
          <a:prstGeom prst="leftArrow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90B5536-3592-4E69-8C39-D2C60BB25E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622" y="578630"/>
            <a:ext cx="10104724" cy="606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28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DCB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 rot="20848393">
            <a:off x="3567809" y="285189"/>
            <a:ext cx="2247900" cy="3268686"/>
            <a:chOff x="2867025" y="1962150"/>
            <a:chExt cx="2247900" cy="3268686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2867025" y="1962150"/>
              <a:ext cx="2247900" cy="3268686"/>
            </a:xfrm>
            <a:prstGeom prst="roundRect">
              <a:avLst>
                <a:gd name="adj" fmla="val 7971"/>
              </a:avLst>
            </a:prstGeom>
            <a:solidFill>
              <a:srgbClr val="D52925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6" name="모서리가 둥근 직사각형 5"/>
            <p:cNvSpPr/>
            <p:nvPr/>
          </p:nvSpPr>
          <p:spPr>
            <a:xfrm>
              <a:off x="3039250" y="2192142"/>
              <a:ext cx="1903449" cy="2808702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solidFill>
                <a:srgbClr val="801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구태완</a:t>
              </a:r>
              <a:endPara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팀장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Backend &amp;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endPara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cs typeface="+mn-cs"/>
                </a:rPr>
                <a:t>싸탈</a:t>
              </a: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cs typeface="+mn-cs"/>
                </a:rPr>
                <a:t> 성공</a:t>
              </a:r>
              <a:endPara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3392551" y="2466975"/>
              <a:ext cx="1282577" cy="1282577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41" name="그룹 40"/>
          <p:cNvGrpSpPr/>
          <p:nvPr/>
        </p:nvGrpSpPr>
        <p:grpSpPr>
          <a:xfrm rot="952230">
            <a:off x="7505620" y="3231977"/>
            <a:ext cx="2247900" cy="3268686"/>
            <a:chOff x="5756577" y="1927115"/>
            <a:chExt cx="2247900" cy="3268686"/>
          </a:xfrm>
        </p:grpSpPr>
        <p:sp>
          <p:nvSpPr>
            <p:cNvPr id="13" name="모서리가 둥근 직사각형 12"/>
            <p:cNvSpPr/>
            <p:nvPr/>
          </p:nvSpPr>
          <p:spPr>
            <a:xfrm>
              <a:off x="5756577" y="1927115"/>
              <a:ext cx="2247900" cy="3268686"/>
            </a:xfrm>
            <a:prstGeom prst="roundRect">
              <a:avLst>
                <a:gd name="adj" fmla="val 7971"/>
              </a:avLst>
            </a:prstGeom>
            <a:solidFill>
              <a:srgbClr val="D52925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5928802" y="2157107"/>
              <a:ext cx="1903449" cy="2808702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solidFill>
                <a:srgbClr val="801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정예림</a:t>
              </a:r>
              <a:endPara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팀원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Frontend &amp; Notion</a:t>
              </a:r>
            </a:p>
          </p:txBody>
        </p:sp>
        <p:sp>
          <p:nvSpPr>
            <p:cNvPr id="16" name="타원 15"/>
            <p:cNvSpPr/>
            <p:nvPr/>
          </p:nvSpPr>
          <p:spPr>
            <a:xfrm rot="5616014">
              <a:off x="6324511" y="2437537"/>
              <a:ext cx="1282577" cy="1282577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 rot="238365">
            <a:off x="6034638" y="192794"/>
            <a:ext cx="2247900" cy="3268686"/>
            <a:chOff x="487999" y="941906"/>
            <a:chExt cx="2247900" cy="3268686"/>
          </a:xfrm>
        </p:grpSpPr>
        <p:sp>
          <p:nvSpPr>
            <p:cNvPr id="35" name="모서리가 둥근 직사각형 34"/>
            <p:cNvSpPr/>
            <p:nvPr/>
          </p:nvSpPr>
          <p:spPr>
            <a:xfrm>
              <a:off x="487999" y="941906"/>
              <a:ext cx="2247900" cy="3268686"/>
            </a:xfrm>
            <a:prstGeom prst="roundRect">
              <a:avLst>
                <a:gd name="adj" fmla="val 7971"/>
              </a:avLst>
            </a:prstGeom>
            <a:solidFill>
              <a:srgbClr val="D52925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660224" y="1171898"/>
              <a:ext cx="1903449" cy="2808702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solidFill>
                <a:srgbClr val="801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박노정</a:t>
              </a:r>
              <a:endPara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팀원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야놀자 야체 B" panose="02020603020101020101" pitchFamily="18" charset="-127"/>
                  <a:ea typeface="야놀자 야체 B" panose="02020603020101020101" pitchFamily="18" charset="-127"/>
                  <a:cs typeface="+mn-cs"/>
                </a:rPr>
                <a:t>Frontend &amp; UCC</a:t>
              </a:r>
            </a:p>
          </p:txBody>
        </p:sp>
        <p:sp>
          <p:nvSpPr>
            <p:cNvPr id="37" name="타원 36"/>
            <p:cNvSpPr/>
            <p:nvPr/>
          </p:nvSpPr>
          <p:spPr>
            <a:xfrm>
              <a:off x="971779" y="1500026"/>
              <a:ext cx="1282577" cy="1282577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 rot="21180329">
            <a:off x="8395979" y="235896"/>
            <a:ext cx="2247900" cy="3268686"/>
            <a:chOff x="8468307" y="2901550"/>
            <a:chExt cx="2247900" cy="3268686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8468307" y="2901550"/>
              <a:ext cx="2247900" cy="3268686"/>
            </a:xfrm>
            <a:prstGeom prst="roundRect">
              <a:avLst>
                <a:gd name="adj" fmla="val 7971"/>
              </a:avLst>
            </a:prstGeom>
            <a:solidFill>
              <a:srgbClr val="D52925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8640532" y="3131542"/>
              <a:ext cx="1903449" cy="2808702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solidFill>
                <a:srgbClr val="801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권세진</a:t>
              </a:r>
              <a:endPara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팀원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Backend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&amp;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 발표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 </a:t>
              </a:r>
            </a:p>
          </p:txBody>
        </p:sp>
        <p:sp>
          <p:nvSpPr>
            <p:cNvPr id="34" name="타원 33"/>
            <p:cNvSpPr/>
            <p:nvPr/>
          </p:nvSpPr>
          <p:spPr>
            <a:xfrm>
              <a:off x="8952087" y="3459670"/>
              <a:ext cx="1282577" cy="1282577"/>
            </a:xfrm>
            <a:prstGeom prst="ellipse">
              <a:avLst/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49" name="직사각형 48"/>
          <p:cNvSpPr/>
          <p:nvPr/>
        </p:nvSpPr>
        <p:spPr>
          <a:xfrm>
            <a:off x="7866496" y="3450773"/>
            <a:ext cx="5608038" cy="57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저희는 </a:t>
            </a:r>
            <a:r>
              <a:rPr kumimoji="0" lang="ko-KR" altLang="en-US" sz="2400" b="1" i="1" u="none" strike="noStrike" kern="1200" cap="none" spc="0" normalizeH="0" baseline="0" noProof="0" dirty="0" err="1">
                <a:ln>
                  <a:noFill/>
                </a:ln>
                <a:solidFill>
                  <a:srgbClr val="FC8A15"/>
                </a:solidFill>
                <a:effectLst/>
                <a:uLnTx/>
                <a:uFillTx/>
                <a:latin typeface="Arial"/>
                <a:cs typeface="+mn-cs"/>
              </a:rPr>
              <a:t>코드런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 입니다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rPr>
              <a:t>.</a:t>
            </a:r>
            <a:endParaRPr kumimoji="0" lang="en-US" altLang="ko-KR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127484B-12B3-4563-8D07-CE84BFA2E5C5}"/>
              </a:ext>
            </a:extLst>
          </p:cNvPr>
          <p:cNvGrpSpPr/>
          <p:nvPr/>
        </p:nvGrpSpPr>
        <p:grpSpPr>
          <a:xfrm rot="952230">
            <a:off x="4895661" y="3196057"/>
            <a:ext cx="2247900" cy="3268686"/>
            <a:chOff x="5756577" y="1927115"/>
            <a:chExt cx="2247900" cy="3268686"/>
          </a:xfrm>
        </p:grpSpPr>
        <p:sp>
          <p:nvSpPr>
            <p:cNvPr id="26" name="모서리가 둥근 직사각형 12">
              <a:extLst>
                <a:ext uri="{FF2B5EF4-FFF2-40B4-BE49-F238E27FC236}">
                  <a16:creationId xmlns:a16="http://schemas.microsoft.com/office/drawing/2014/main" id="{0B2A92DE-3A38-4691-A4A7-569A55061E94}"/>
                </a:ext>
              </a:extLst>
            </p:cNvPr>
            <p:cNvSpPr/>
            <p:nvPr/>
          </p:nvSpPr>
          <p:spPr>
            <a:xfrm>
              <a:off x="5756577" y="1927115"/>
              <a:ext cx="2247900" cy="3268686"/>
            </a:xfrm>
            <a:prstGeom prst="roundRect">
              <a:avLst>
                <a:gd name="adj" fmla="val 7971"/>
              </a:avLst>
            </a:prstGeom>
            <a:solidFill>
              <a:srgbClr val="D52925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7" name="모서리가 둥근 직사각형 13">
              <a:extLst>
                <a:ext uri="{FF2B5EF4-FFF2-40B4-BE49-F238E27FC236}">
                  <a16:creationId xmlns:a16="http://schemas.microsoft.com/office/drawing/2014/main" id="{CF1885C6-9DEC-4063-8399-AD9632DE775E}"/>
                </a:ext>
              </a:extLst>
            </p:cNvPr>
            <p:cNvSpPr/>
            <p:nvPr/>
          </p:nvSpPr>
          <p:spPr>
            <a:xfrm>
              <a:off x="5928802" y="2157107"/>
              <a:ext cx="1903449" cy="2808702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solidFill>
                <a:srgbClr val="801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이경연</a:t>
              </a:r>
              <a:endPara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팀원</a:t>
              </a:r>
              <a:endPara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rgbClr val="4B4541"/>
                </a:solidFill>
                <a:effectLst/>
                <a:uLnTx/>
                <a:uFillTx/>
                <a:latin typeface="Arial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B4541"/>
                  </a:solidFill>
                  <a:effectLst/>
                  <a:uLnTx/>
                  <a:uFillTx/>
                  <a:latin typeface="Arial"/>
                  <a:cs typeface="+mn-cs"/>
                </a:rPr>
                <a:t>Frontend &amp; 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cs typeface="+mn-cs"/>
                </a:rPr>
                <a:t>싸탈</a:t>
              </a:r>
              <a:r>
                <a:rPr kumimoji="0" lang="ko-KR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cs typeface="+mn-cs"/>
                </a:rPr>
                <a:t> 성공</a:t>
              </a:r>
              <a:endPara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45AB726-CA26-451F-98BE-D399D16B4552}"/>
                </a:ext>
              </a:extLst>
            </p:cNvPr>
            <p:cNvSpPr/>
            <p:nvPr/>
          </p:nvSpPr>
          <p:spPr>
            <a:xfrm>
              <a:off x="6324511" y="2437537"/>
              <a:ext cx="1282577" cy="1282577"/>
            </a:xfrm>
            <a:prstGeom prst="ellipse">
              <a:avLst/>
            </a:prstGeom>
            <a:blipFill dpi="0"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D6741A-6565-43D2-99BA-93EDE9118741}"/>
              </a:ext>
            </a:extLst>
          </p:cNvPr>
          <p:cNvSpPr txBox="1"/>
          <p:nvPr/>
        </p:nvSpPr>
        <p:spPr>
          <a:xfrm>
            <a:off x="3368776" y="1919532"/>
            <a:ext cx="1226042" cy="369332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rgbClr val="0070C0"/>
                </a:solidFill>
              </a:rPr>
              <a:t>싸탈</a:t>
            </a:r>
            <a:r>
              <a:rPr lang="ko-KR" altLang="en-US" b="1" dirty="0">
                <a:solidFill>
                  <a:srgbClr val="0070C0"/>
                </a:solidFill>
              </a:rPr>
              <a:t> 실패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A8302B-9F5B-4CDB-86BA-38AEAE4C94C3}"/>
              </a:ext>
            </a:extLst>
          </p:cNvPr>
          <p:cNvSpPr txBox="1"/>
          <p:nvPr/>
        </p:nvSpPr>
        <p:spPr>
          <a:xfrm>
            <a:off x="5770452" y="2012614"/>
            <a:ext cx="1226042" cy="369332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rgbClr val="0070C0"/>
                </a:solidFill>
              </a:rPr>
              <a:t>싸탈</a:t>
            </a:r>
            <a:r>
              <a:rPr lang="ko-KR" altLang="en-US" b="1" dirty="0">
                <a:solidFill>
                  <a:srgbClr val="0070C0"/>
                </a:solidFill>
              </a:rPr>
              <a:t> 실패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E308EA-ACDF-4152-BAFB-29DD5AD83C20}"/>
              </a:ext>
            </a:extLst>
          </p:cNvPr>
          <p:cNvSpPr txBox="1"/>
          <p:nvPr/>
        </p:nvSpPr>
        <p:spPr>
          <a:xfrm>
            <a:off x="5091490" y="4962364"/>
            <a:ext cx="1226042" cy="369332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rgbClr val="0070C0"/>
                </a:solidFill>
              </a:rPr>
              <a:t>싸탈</a:t>
            </a:r>
            <a:r>
              <a:rPr lang="ko-KR" altLang="en-US" b="1" dirty="0">
                <a:solidFill>
                  <a:srgbClr val="0070C0"/>
                </a:solidFill>
              </a:rPr>
              <a:t> 실패</a:t>
            </a:r>
          </a:p>
        </p:txBody>
      </p:sp>
    </p:spTree>
    <p:extLst>
      <p:ext uri="{BB962C8B-B14F-4D97-AF65-F5344CB8AC3E}">
        <p14:creationId xmlns:p14="http://schemas.microsoft.com/office/powerpoint/2010/main" val="501911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3" presetClass="entr" presetSubtype="3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3" presetClass="entr" presetSubtype="3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23" presetClass="entr" presetSubtype="3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200"/>
                            </p:stCondLst>
                            <p:childTnLst>
                              <p:par>
                                <p:cTn id="40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3.33333E-6 L -0.25 3.33333E-6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L -0.25 -3.7037E-6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65" y="255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-0.25 -7.40741E-7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6 L -0.25 -3.7037E-6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81481E-6 L -0.25 4.81481E-6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2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065 0.0037 L -0.25065 0.0037 L -0.26016 0.3824 L -0.39987 -0.2382 L -0.49714 0.36852 " pathEditMode="relative" ptsTypes="AAAAA">
                                      <p:cBhvr>
                                        <p:cTn id="5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 2.59259E-6 L -0.25 0.00023 C -0.25716 -0.02801 -0.25195 -0.00926 -0.26901 -0.05486 L -0.33568 -0.29908 L -0.42761 0.05069 " pathEditMode="relative" rAng="0" ptsTypes="AAAAA">
                                      <p:cBhvr>
                                        <p:cTn id="6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80" y="-12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0"/>
                            </p:stCondLst>
                            <p:childTnLst>
                              <p:par>
                                <p:cTn id="7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2" grpId="0" animBg="1"/>
      <p:bldP spid="24" grpId="0" animBg="1"/>
      <p:bldP spid="2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47DCB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/>
          </p:cNvSpPr>
          <p:nvPr/>
        </p:nvSpPr>
        <p:spPr>
          <a:xfrm rot="0">
            <a:off x="1513840" y="2627630"/>
            <a:ext cx="9444990" cy="119951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7200" b="1">
                <a:solidFill>
                  <a:schemeClr val="bg1"/>
                </a:solidFill>
                <a:latin typeface="나눔고딕코딩" charset="0"/>
              </a:rPr>
              <a:t>모두 수고하셨습니다.</a:t>
            </a:r>
            <a:endParaRPr lang="ko-KR" altLang="en-US" sz="7200" b="1">
              <a:solidFill>
                <a:schemeClr val="bg1"/>
              </a:solidFill>
              <a:latin typeface="나눔고딕코딩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693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타원 104">
            <a:extLst>
              <a:ext uri="{FF2B5EF4-FFF2-40B4-BE49-F238E27FC236}">
                <a16:creationId xmlns:a16="http://schemas.microsoft.com/office/drawing/2014/main" id="{1A2216EA-B85C-4155-A971-FDC962568E9A}"/>
              </a:ext>
            </a:extLst>
          </p:cNvPr>
          <p:cNvSpPr/>
          <p:nvPr/>
        </p:nvSpPr>
        <p:spPr>
          <a:xfrm>
            <a:off x="3210082" y="2163804"/>
            <a:ext cx="1116000" cy="1116000"/>
          </a:xfrm>
          <a:prstGeom prst="ellipse">
            <a:avLst/>
          </a:prstGeom>
          <a:solidFill>
            <a:srgbClr val="47DCB3"/>
          </a:solidFill>
          <a:ln>
            <a:solidFill>
              <a:srgbClr val="47DC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5551C1D-1EF3-4D40-819B-EF7797BB7452}"/>
              </a:ext>
            </a:extLst>
          </p:cNvPr>
          <p:cNvSpPr txBox="1"/>
          <p:nvPr/>
        </p:nvSpPr>
        <p:spPr>
          <a:xfrm flipH="1">
            <a:off x="3758554" y="3429000"/>
            <a:ext cx="29830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코딩테스트를 위해 </a:t>
            </a:r>
            <a:r>
              <a:rPr lang="ko-KR" altLang="en-US" sz="2800" b="1" dirty="0">
                <a:solidFill>
                  <a:srgbClr val="FC8A15"/>
                </a:solidFill>
                <a:latin typeface="나눔고딕코딩"/>
                <a:cs typeface="Arial" pitchFamily="34" charset="0"/>
              </a:rPr>
              <a:t>알고리즘</a:t>
            </a:r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 공부를 해볼까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9C823CCF-9815-4E07-A2C4-C9EFAA31A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345" y="3919022"/>
            <a:ext cx="2380119" cy="2380119"/>
          </a:xfrm>
          <a:prstGeom prst="rect">
            <a:avLst/>
          </a:prstGeom>
        </p:spPr>
      </p:pic>
      <p:pic>
        <p:nvPicPr>
          <p:cNvPr id="83" name="그림 82">
            <a:extLst>
              <a:ext uri="{FF2B5EF4-FFF2-40B4-BE49-F238E27FC236}">
                <a16:creationId xmlns:a16="http://schemas.microsoft.com/office/drawing/2014/main" id="{19E05CDF-E102-43FD-8DB9-B91982E28A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377" y="4108029"/>
            <a:ext cx="2182669" cy="2182669"/>
          </a:xfrm>
          <a:prstGeom prst="rect">
            <a:avLst/>
          </a:prstGeom>
        </p:spPr>
      </p:pic>
      <p:sp>
        <p:nvSpPr>
          <p:cNvPr id="122" name="타원 121">
            <a:extLst>
              <a:ext uri="{FF2B5EF4-FFF2-40B4-BE49-F238E27FC236}">
                <a16:creationId xmlns:a16="http://schemas.microsoft.com/office/drawing/2014/main" id="{1EC4C5A5-072F-4E04-85E8-50FE013CC263}"/>
              </a:ext>
            </a:extLst>
          </p:cNvPr>
          <p:cNvSpPr/>
          <p:nvPr/>
        </p:nvSpPr>
        <p:spPr>
          <a:xfrm>
            <a:off x="1707095" y="1455761"/>
            <a:ext cx="1116000" cy="1116000"/>
          </a:xfrm>
          <a:prstGeom prst="ellipse">
            <a:avLst/>
          </a:prstGeom>
          <a:noFill/>
          <a:ln>
            <a:solidFill>
              <a:srgbClr val="47DC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3" name="Group 7">
            <a:extLst>
              <a:ext uri="{FF2B5EF4-FFF2-40B4-BE49-F238E27FC236}">
                <a16:creationId xmlns:a16="http://schemas.microsoft.com/office/drawing/2014/main" id="{E5E7E310-A54D-4EC7-B067-29FA05E26B61}"/>
              </a:ext>
            </a:extLst>
          </p:cNvPr>
          <p:cNvGrpSpPr/>
          <p:nvPr/>
        </p:nvGrpSpPr>
        <p:grpSpPr>
          <a:xfrm>
            <a:off x="1330347" y="992565"/>
            <a:ext cx="10061655" cy="2617601"/>
            <a:chOff x="1427713" y="2852132"/>
            <a:chExt cx="10061655" cy="2617601"/>
          </a:xfrm>
        </p:grpSpPr>
        <p:grpSp>
          <p:nvGrpSpPr>
            <p:cNvPr id="124" name="Group 5">
              <a:extLst>
                <a:ext uri="{FF2B5EF4-FFF2-40B4-BE49-F238E27FC236}">
                  <a16:creationId xmlns:a16="http://schemas.microsoft.com/office/drawing/2014/main" id="{74FE7530-22A3-4103-984F-0BC388094A38}"/>
                </a:ext>
              </a:extLst>
            </p:cNvPr>
            <p:cNvGrpSpPr/>
            <p:nvPr/>
          </p:nvGrpSpPr>
          <p:grpSpPr>
            <a:xfrm>
              <a:off x="1427713" y="2852132"/>
              <a:ext cx="9478349" cy="2617601"/>
              <a:chOff x="2895898" y="2601320"/>
              <a:chExt cx="9478349" cy="2617601"/>
            </a:xfrm>
          </p:grpSpPr>
          <p:sp>
            <p:nvSpPr>
              <p:cNvPr id="126" name="Block Arc 108">
                <a:extLst>
                  <a:ext uri="{FF2B5EF4-FFF2-40B4-BE49-F238E27FC236}">
                    <a16:creationId xmlns:a16="http://schemas.microsoft.com/office/drawing/2014/main" id="{7F542714-6890-477F-8229-F59E3BE413B9}"/>
                  </a:ext>
                </a:extLst>
              </p:cNvPr>
              <p:cNvSpPr/>
              <p:nvPr/>
            </p:nvSpPr>
            <p:spPr>
              <a:xfrm>
                <a:off x="10539544" y="3374995"/>
                <a:ext cx="1834703" cy="1834703"/>
              </a:xfrm>
              <a:prstGeom prst="blockArc">
                <a:avLst>
                  <a:gd name="adj1" fmla="val 12399071"/>
                  <a:gd name="adj2" fmla="val 16243311"/>
                  <a:gd name="adj3" fmla="val 6643"/>
                </a:avLst>
              </a:prstGeom>
              <a:solidFill>
                <a:srgbClr val="47DC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27" name="Block Arc 109">
                <a:extLst>
                  <a:ext uri="{FF2B5EF4-FFF2-40B4-BE49-F238E27FC236}">
                    <a16:creationId xmlns:a16="http://schemas.microsoft.com/office/drawing/2014/main" id="{F2DF974B-B91A-4D6D-8F41-8ACB208183BA}"/>
                  </a:ext>
                </a:extLst>
              </p:cNvPr>
              <p:cNvSpPr/>
              <p:nvPr/>
            </p:nvSpPr>
            <p:spPr>
              <a:xfrm rot="10800000">
                <a:off x="2895898" y="2601320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8" name="Block Arc 110">
                <a:extLst>
                  <a:ext uri="{FF2B5EF4-FFF2-40B4-BE49-F238E27FC236}">
                    <a16:creationId xmlns:a16="http://schemas.microsoft.com/office/drawing/2014/main" id="{80972924-09A8-423E-BFDC-9AF979557FEC}"/>
                  </a:ext>
                </a:extLst>
              </p:cNvPr>
              <p:cNvSpPr/>
              <p:nvPr/>
            </p:nvSpPr>
            <p:spPr>
              <a:xfrm>
                <a:off x="7477560" y="3384218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rgbClr val="47DC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9" name="Block Arc 111">
                <a:extLst>
                  <a:ext uri="{FF2B5EF4-FFF2-40B4-BE49-F238E27FC236}">
                    <a16:creationId xmlns:a16="http://schemas.microsoft.com/office/drawing/2014/main" id="{ECD3D271-9B4B-47B4-B691-E7A166F4A325}"/>
                  </a:ext>
                </a:extLst>
              </p:cNvPr>
              <p:cNvSpPr/>
              <p:nvPr/>
            </p:nvSpPr>
            <p:spPr>
              <a:xfrm>
                <a:off x="4416280" y="3384218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rgbClr val="47DC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0" name="Block Arc 112">
                <a:extLst>
                  <a:ext uri="{FF2B5EF4-FFF2-40B4-BE49-F238E27FC236}">
                    <a16:creationId xmlns:a16="http://schemas.microsoft.com/office/drawing/2014/main" id="{B778F59F-0A70-4A51-A0F4-34B902F62153}"/>
                  </a:ext>
                </a:extLst>
              </p:cNvPr>
              <p:cNvSpPr/>
              <p:nvPr/>
            </p:nvSpPr>
            <p:spPr>
              <a:xfrm rot="10800000">
                <a:off x="5946920" y="2601320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1" name="Block Arc 160">
                <a:extLst>
                  <a:ext uri="{FF2B5EF4-FFF2-40B4-BE49-F238E27FC236}">
                    <a16:creationId xmlns:a16="http://schemas.microsoft.com/office/drawing/2014/main" id="{39F8638D-65B2-44D8-8F87-0827617819FE}"/>
                  </a:ext>
                </a:extLst>
              </p:cNvPr>
              <p:cNvSpPr/>
              <p:nvPr/>
            </p:nvSpPr>
            <p:spPr>
              <a:xfrm rot="10800000">
                <a:off x="9008904" y="2601320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125" name="Rectangle 6">
              <a:extLst>
                <a:ext uri="{FF2B5EF4-FFF2-40B4-BE49-F238E27FC236}">
                  <a16:creationId xmlns:a16="http://schemas.microsoft.com/office/drawing/2014/main" id="{4046E1BA-3AA6-40E1-A94F-1F88A0FC38C6}"/>
                </a:ext>
              </a:extLst>
            </p:cNvPr>
            <p:cNvSpPr/>
            <p:nvPr/>
          </p:nvSpPr>
          <p:spPr>
            <a:xfrm>
              <a:off x="9988709" y="3625806"/>
              <a:ext cx="1500659" cy="118023"/>
            </a:xfrm>
            <a:prstGeom prst="rect">
              <a:avLst/>
            </a:prstGeom>
            <a:solidFill>
              <a:srgbClr val="47DC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2" name="타원 131">
            <a:extLst>
              <a:ext uri="{FF2B5EF4-FFF2-40B4-BE49-F238E27FC236}">
                <a16:creationId xmlns:a16="http://schemas.microsoft.com/office/drawing/2014/main" id="{04F97B79-8D2E-4917-B6F3-D685933A5CC7}"/>
              </a:ext>
            </a:extLst>
          </p:cNvPr>
          <p:cNvSpPr/>
          <p:nvPr/>
        </p:nvSpPr>
        <p:spPr>
          <a:xfrm>
            <a:off x="4746289" y="1453134"/>
            <a:ext cx="1116000" cy="1116000"/>
          </a:xfrm>
          <a:prstGeom prst="ellipse">
            <a:avLst/>
          </a:prstGeom>
          <a:solidFill>
            <a:srgbClr val="47DCB3"/>
          </a:solidFill>
          <a:ln>
            <a:solidFill>
              <a:srgbClr val="47DC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B4DA6116-BF6A-4AE0-ACAB-358FFBCED08E}"/>
              </a:ext>
            </a:extLst>
          </p:cNvPr>
          <p:cNvSpPr/>
          <p:nvPr/>
        </p:nvSpPr>
        <p:spPr>
          <a:xfrm>
            <a:off x="6310680" y="2115556"/>
            <a:ext cx="1116000" cy="1116000"/>
          </a:xfrm>
          <a:prstGeom prst="ellipse">
            <a:avLst/>
          </a:prstGeom>
          <a:solidFill>
            <a:srgbClr val="47DCB3"/>
          </a:solidFill>
          <a:ln>
            <a:solidFill>
              <a:srgbClr val="47DC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96C0C38F-7AC0-419E-9D3E-279E426E92B6}"/>
              </a:ext>
            </a:extLst>
          </p:cNvPr>
          <p:cNvSpPr/>
          <p:nvPr/>
        </p:nvSpPr>
        <p:spPr>
          <a:xfrm>
            <a:off x="7840728" y="1449975"/>
            <a:ext cx="1116000" cy="1116000"/>
          </a:xfrm>
          <a:prstGeom prst="ellipse">
            <a:avLst/>
          </a:prstGeom>
          <a:noFill/>
          <a:ln>
            <a:solidFill>
              <a:srgbClr val="47DC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92E61928-875C-4413-A0AD-CB1991A5E4AD}"/>
              </a:ext>
            </a:extLst>
          </p:cNvPr>
          <p:cNvSpPr txBox="1"/>
          <p:nvPr/>
        </p:nvSpPr>
        <p:spPr>
          <a:xfrm>
            <a:off x="1670198" y="1850259"/>
            <a:ext cx="14861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지원서 접수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9BF5D286-B18C-4196-BE08-B7AFAE4C1295}"/>
              </a:ext>
            </a:extLst>
          </p:cNvPr>
          <p:cNvSpPr txBox="1"/>
          <p:nvPr/>
        </p:nvSpPr>
        <p:spPr>
          <a:xfrm>
            <a:off x="3178475" y="2552527"/>
            <a:ext cx="14861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코딩테스트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0A27939B-77A4-4527-A039-8A49073705EF}"/>
              </a:ext>
            </a:extLst>
          </p:cNvPr>
          <p:cNvSpPr txBox="1"/>
          <p:nvPr/>
        </p:nvSpPr>
        <p:spPr>
          <a:xfrm>
            <a:off x="4826231" y="1825250"/>
            <a:ext cx="14861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1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차 면접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FDFC9FB-179D-4EB0-9143-C545D4B43138}"/>
              </a:ext>
            </a:extLst>
          </p:cNvPr>
          <p:cNvSpPr txBox="1"/>
          <p:nvPr/>
        </p:nvSpPr>
        <p:spPr>
          <a:xfrm>
            <a:off x="6396503" y="2504279"/>
            <a:ext cx="14861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2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차 면접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64DC6C57-18EE-4E4F-839A-F7D584D1ABEF}"/>
              </a:ext>
            </a:extLst>
          </p:cNvPr>
          <p:cNvSpPr txBox="1"/>
          <p:nvPr/>
        </p:nvSpPr>
        <p:spPr>
          <a:xfrm>
            <a:off x="7943741" y="1841870"/>
            <a:ext cx="14861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최종합격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C8BC97D8-D01D-4DD5-8A35-BF17B6465DF2}"/>
              </a:ext>
            </a:extLst>
          </p:cNvPr>
          <p:cNvSpPr txBox="1"/>
          <p:nvPr/>
        </p:nvSpPr>
        <p:spPr>
          <a:xfrm flipH="1">
            <a:off x="8838046" y="3435292"/>
            <a:ext cx="29830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면접을 위해 </a:t>
            </a:r>
            <a:r>
              <a:rPr lang="en-US" altLang="ko-KR" sz="2800" b="1" dirty="0">
                <a:solidFill>
                  <a:srgbClr val="FC8A15"/>
                </a:solidFill>
                <a:latin typeface="나눔고딕코딩"/>
                <a:cs typeface="Arial" pitchFamily="34" charset="0"/>
              </a:rPr>
              <a:t>CS</a:t>
            </a:r>
            <a:r>
              <a:rPr lang="ko-KR" altLang="en-US" sz="2800" b="1" dirty="0">
                <a:solidFill>
                  <a:srgbClr val="FC8A15"/>
                </a:solidFill>
                <a:latin typeface="나눔고딕코딩"/>
                <a:cs typeface="Arial" pitchFamily="34" charset="0"/>
              </a:rPr>
              <a:t>공부</a:t>
            </a:r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/>
                <a:cs typeface="Arial" pitchFamily="34" charset="0"/>
              </a:rPr>
              <a:t>를 해볼까</a:t>
            </a:r>
          </a:p>
        </p:txBody>
      </p:sp>
      <p:sp>
        <p:nvSpPr>
          <p:cNvPr id="27" name="도형 115">
            <a:extLst>
              <a:ext uri="{FF2B5EF4-FFF2-40B4-BE49-F238E27FC236}">
                <a16:creationId xmlns:a16="http://schemas.microsoft.com/office/drawing/2014/main" id="{B27E23B1-0D79-4754-BD14-A438A38E8529}"/>
              </a:ext>
            </a:extLst>
          </p:cNvPr>
          <p:cNvSpPr>
            <a:spLocks/>
          </p:cNvSpPr>
          <p:nvPr/>
        </p:nvSpPr>
        <p:spPr>
          <a:xfrm>
            <a:off x="-267970" y="216535"/>
            <a:ext cx="3478052" cy="659130"/>
          </a:xfrm>
          <a:prstGeom prst="rect">
            <a:avLst/>
          </a:prstGeom>
          <a:solidFill>
            <a:srgbClr val="47DCB3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b="1" dirty="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CODE:RUN </a:t>
            </a:r>
            <a:r>
              <a:rPr lang="ko-KR" altLang="en-US" sz="2400" b="1" dirty="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기획의도</a:t>
            </a:r>
            <a:endParaRPr lang="ko-KR" altLang="en-US" sz="2400" b="1" dirty="0">
              <a:latin typeface="나눔고딕코딩" charset="0"/>
              <a:ea typeface="나눔고딕코딩" charset="0"/>
            </a:endParaRPr>
          </a:p>
        </p:txBody>
      </p:sp>
      <p:sp>
        <p:nvSpPr>
          <p:cNvPr id="28" name="도형 116">
            <a:extLst>
              <a:ext uri="{FF2B5EF4-FFF2-40B4-BE49-F238E27FC236}">
                <a16:creationId xmlns:a16="http://schemas.microsoft.com/office/drawing/2014/main" id="{269B91F0-6BF5-4168-91E3-8E64F56DB4AD}"/>
              </a:ext>
            </a:extLst>
          </p:cNvPr>
          <p:cNvSpPr>
            <a:spLocks/>
          </p:cNvSpPr>
          <p:nvPr/>
        </p:nvSpPr>
        <p:spPr>
          <a:xfrm>
            <a:off x="2874946" y="113030"/>
            <a:ext cx="1100455" cy="866140"/>
          </a:xfrm>
          <a:prstGeom prst="leftArrow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2" name="텍스트 상자 208">
            <a:extLst>
              <a:ext uri="{FF2B5EF4-FFF2-40B4-BE49-F238E27FC236}">
                <a16:creationId xmlns:a16="http://schemas.microsoft.com/office/drawing/2014/main" id="{5D97B63C-5D1A-4D60-B1D0-E0EBA6F06370}"/>
              </a:ext>
            </a:extLst>
          </p:cNvPr>
          <p:cNvSpPr txBox="1">
            <a:spLocks/>
          </p:cNvSpPr>
          <p:nvPr/>
        </p:nvSpPr>
        <p:spPr>
          <a:xfrm>
            <a:off x="1998345" y="936625"/>
            <a:ext cx="179959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400" b="1" i="1" dirty="0">
                <a:solidFill>
                  <a:srgbClr val="33C0C0"/>
                </a:solidFill>
                <a:latin typeface="나눔고딕코딩" charset="0"/>
                <a:ea typeface="나눔고딕코딩" charset="0"/>
                <a:cs typeface="Arial" charset="0"/>
              </a:rPr>
              <a:t>- </a:t>
            </a:r>
            <a:r>
              <a:rPr lang="ko-KR" altLang="en-US" sz="1400" b="1" i="1" dirty="0">
                <a:solidFill>
                  <a:srgbClr val="33C0C0"/>
                </a:solidFill>
                <a:latin typeface="나눔고딕코딩" charset="0"/>
                <a:ea typeface="나눔고딕코딩" charset="0"/>
                <a:cs typeface="Arial" charset="0"/>
              </a:rPr>
              <a:t>채용프로세스</a:t>
            </a:r>
          </a:p>
        </p:txBody>
      </p:sp>
    </p:spTree>
    <p:extLst>
      <p:ext uri="{BB962C8B-B14F-4D97-AF65-F5344CB8AC3E}">
        <p14:creationId xmlns:p14="http://schemas.microsoft.com/office/powerpoint/2010/main" val="1809593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120" grpId="0"/>
      <p:bldP spid="132" grpId="0" animBg="1"/>
      <p:bldP spid="133" grpId="0" animBg="1"/>
      <p:bldP spid="136" grpId="0"/>
      <p:bldP spid="137" grpId="0"/>
      <p:bldP spid="138" grpId="0"/>
      <p:bldP spid="1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213E0CB4-BDC3-4A8E-8692-6EF359FC6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08" y="2023271"/>
            <a:ext cx="3711108" cy="371110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B8706AA-7084-40A7-9799-54B49C165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146" y="5056301"/>
            <a:ext cx="2978757" cy="13561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E56EEE0-9249-4C69-9708-1830A00BFD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8833" y="1950423"/>
            <a:ext cx="3858030" cy="385803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5BFB17C1-7D33-4049-B066-F14C0E0A5D5F}"/>
              </a:ext>
            </a:extLst>
          </p:cNvPr>
          <p:cNvSpPr txBox="1"/>
          <p:nvPr/>
        </p:nvSpPr>
        <p:spPr>
          <a:xfrm flipH="1">
            <a:off x="421183" y="1222661"/>
            <a:ext cx="8150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itchFamily="34" charset="0"/>
              </a:rPr>
              <a:t>전형적인 코딩풀이로 </a:t>
            </a:r>
            <a:r>
              <a:rPr lang="ko-KR" altLang="en-US" sz="1600" b="1" dirty="0">
                <a:solidFill>
                  <a:srgbClr val="FC8A15"/>
                </a:solidFill>
                <a:latin typeface="+mn-ea"/>
                <a:cs typeface="Arial" pitchFamily="34" charset="0"/>
              </a:rPr>
              <a:t>학습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itchFamily="34" charset="0"/>
              </a:rPr>
              <a:t> </a:t>
            </a:r>
            <a:r>
              <a:rPr lang="ko-KR" altLang="en-US" sz="1600" b="1" dirty="0">
                <a:solidFill>
                  <a:srgbClr val="FC8A15"/>
                </a:solidFill>
                <a:latin typeface="+mn-ea"/>
                <a:cs typeface="Arial" pitchFamily="34" charset="0"/>
              </a:rPr>
              <a:t>만족도 저하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FDE7C88-B3B8-423A-97DD-4C7DA6B8897A}"/>
              </a:ext>
            </a:extLst>
          </p:cNvPr>
          <p:cNvSpPr txBox="1"/>
          <p:nvPr/>
        </p:nvSpPr>
        <p:spPr>
          <a:xfrm flipH="1">
            <a:off x="424701" y="1622966"/>
            <a:ext cx="81505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rgbClr val="FC8A15"/>
                </a:solidFill>
                <a:latin typeface="+mn-ea"/>
                <a:cs typeface="Arial" pitchFamily="34" charset="0"/>
              </a:rPr>
              <a:t>같은 환경의 친구들과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itchFamily="34" charset="0"/>
              </a:rPr>
              <a:t> 문제풀이 공유를 통해 공감대 형성으로 학습 </a:t>
            </a:r>
            <a:r>
              <a:rPr lang="ko-KR" altLang="en-US" sz="1600" b="1" dirty="0">
                <a:solidFill>
                  <a:srgbClr val="FC8A15"/>
                </a:solidFill>
                <a:latin typeface="+mn-ea"/>
                <a:cs typeface="Arial" pitchFamily="34" charset="0"/>
              </a:rPr>
              <a:t>만족도 상승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A3362ED-D839-4CE1-B563-6E4BFFC0E1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13" y="1743768"/>
            <a:ext cx="4876190" cy="487619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6BB0A7D-4362-450B-95FB-46ED65F239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566" y="1950423"/>
            <a:ext cx="3711297" cy="3711297"/>
          </a:xfrm>
          <a:prstGeom prst="rect">
            <a:avLst/>
          </a:prstGeom>
        </p:spPr>
      </p:pic>
      <p:sp>
        <p:nvSpPr>
          <p:cNvPr id="10" name="도형 115">
            <a:extLst>
              <a:ext uri="{FF2B5EF4-FFF2-40B4-BE49-F238E27FC236}">
                <a16:creationId xmlns:a16="http://schemas.microsoft.com/office/drawing/2014/main" id="{7F78BEB8-0A0E-4EA1-88C7-FD528759E2A7}"/>
              </a:ext>
            </a:extLst>
          </p:cNvPr>
          <p:cNvSpPr>
            <a:spLocks/>
          </p:cNvSpPr>
          <p:nvPr/>
        </p:nvSpPr>
        <p:spPr>
          <a:xfrm>
            <a:off x="-267970" y="216535"/>
            <a:ext cx="3478052" cy="659130"/>
          </a:xfrm>
          <a:prstGeom prst="rect">
            <a:avLst/>
          </a:prstGeom>
          <a:solidFill>
            <a:srgbClr val="47DCB3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b="1" dirty="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CODE:RUN </a:t>
            </a:r>
            <a:r>
              <a:rPr lang="ko-KR" altLang="en-US" sz="2400" b="1" dirty="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기획의도</a:t>
            </a:r>
            <a:endParaRPr lang="ko-KR" altLang="en-US" sz="2400" b="1" dirty="0">
              <a:latin typeface="나눔고딕코딩" charset="0"/>
              <a:ea typeface="나눔고딕코딩" charset="0"/>
            </a:endParaRPr>
          </a:p>
        </p:txBody>
      </p:sp>
      <p:sp>
        <p:nvSpPr>
          <p:cNvPr id="11" name="도형 116">
            <a:extLst>
              <a:ext uri="{FF2B5EF4-FFF2-40B4-BE49-F238E27FC236}">
                <a16:creationId xmlns:a16="http://schemas.microsoft.com/office/drawing/2014/main" id="{C6E2DBB5-B83A-4F81-9BD8-C5FC0E952087}"/>
              </a:ext>
            </a:extLst>
          </p:cNvPr>
          <p:cNvSpPr>
            <a:spLocks/>
          </p:cNvSpPr>
          <p:nvPr/>
        </p:nvSpPr>
        <p:spPr>
          <a:xfrm>
            <a:off x="2874946" y="113030"/>
            <a:ext cx="1100455" cy="866140"/>
          </a:xfrm>
          <a:prstGeom prst="leftArrow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텍스트 상자 208">
            <a:extLst>
              <a:ext uri="{FF2B5EF4-FFF2-40B4-BE49-F238E27FC236}">
                <a16:creationId xmlns:a16="http://schemas.microsoft.com/office/drawing/2014/main" id="{8447CD53-5E18-4606-81AD-AC94002C5B3B}"/>
              </a:ext>
            </a:extLst>
          </p:cNvPr>
          <p:cNvSpPr txBox="1">
            <a:spLocks/>
          </p:cNvSpPr>
          <p:nvPr/>
        </p:nvSpPr>
        <p:spPr>
          <a:xfrm>
            <a:off x="1998345" y="936625"/>
            <a:ext cx="179959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400" b="1" i="1" dirty="0">
                <a:solidFill>
                  <a:srgbClr val="33C0C0"/>
                </a:solidFill>
                <a:latin typeface="나눔고딕코딩" charset="0"/>
                <a:ea typeface="나눔고딕코딩" charset="0"/>
                <a:cs typeface="Arial" charset="0"/>
              </a:rPr>
              <a:t>- </a:t>
            </a:r>
            <a:r>
              <a:rPr lang="ko-KR" altLang="en-US" sz="1400" b="1" i="1" dirty="0">
                <a:solidFill>
                  <a:srgbClr val="33C0C0"/>
                </a:solidFill>
                <a:latin typeface="나눔고딕코딩" charset="0"/>
                <a:ea typeface="나눔고딕코딩" charset="0"/>
                <a:cs typeface="Arial" charset="0"/>
              </a:rPr>
              <a:t>학습 만족도</a:t>
            </a:r>
          </a:p>
        </p:txBody>
      </p:sp>
    </p:spTree>
    <p:extLst>
      <p:ext uri="{BB962C8B-B14F-4D97-AF65-F5344CB8AC3E}">
        <p14:creationId xmlns:p14="http://schemas.microsoft.com/office/powerpoint/2010/main" val="337354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타원 103">
            <a:extLst>
              <a:ext uri="{FF2B5EF4-FFF2-40B4-BE49-F238E27FC236}">
                <a16:creationId xmlns:a16="http://schemas.microsoft.com/office/drawing/2014/main" id="{BEF1F917-D818-49D8-B48E-030808B4E4B7}"/>
              </a:ext>
            </a:extLst>
          </p:cNvPr>
          <p:cNvSpPr/>
          <p:nvPr/>
        </p:nvSpPr>
        <p:spPr>
          <a:xfrm>
            <a:off x="6675674" y="1250190"/>
            <a:ext cx="5400000" cy="5400000"/>
          </a:xfrm>
          <a:prstGeom prst="ellipse">
            <a:avLst/>
          </a:prstGeom>
          <a:noFill/>
          <a:ln>
            <a:solidFill>
              <a:srgbClr val="47DC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1A2216EA-B85C-4155-A971-FDC962568E9A}"/>
              </a:ext>
            </a:extLst>
          </p:cNvPr>
          <p:cNvSpPr/>
          <p:nvPr/>
        </p:nvSpPr>
        <p:spPr>
          <a:xfrm>
            <a:off x="174946" y="1304925"/>
            <a:ext cx="5400000" cy="5400000"/>
          </a:xfrm>
          <a:prstGeom prst="ellipse">
            <a:avLst/>
          </a:prstGeom>
          <a:solidFill>
            <a:srgbClr val="47DCB3"/>
          </a:solidFill>
          <a:ln>
            <a:solidFill>
              <a:srgbClr val="47DC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790D1E02-91F8-4924-81FB-25E9E59A8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1942" y="2044233"/>
            <a:ext cx="3320987" cy="28870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72EDC6-1AE8-4010-ACBD-F62AEAA858D4}"/>
              </a:ext>
            </a:extLst>
          </p:cNvPr>
          <p:cNvSpPr txBox="1"/>
          <p:nvPr/>
        </p:nvSpPr>
        <p:spPr>
          <a:xfrm>
            <a:off x="5453263" y="2569796"/>
            <a:ext cx="1428596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600" dirty="0"/>
              <a:t>&lt;</a:t>
            </a:r>
            <a:endParaRPr lang="ko-KR" altLang="en-US" sz="16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CF0FAE-058F-43C1-9AF1-6A1AE747E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197" y="3526608"/>
            <a:ext cx="3732538" cy="245407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2727518C-FA4F-4A8A-94EB-23CB1B7D97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93" y="2431245"/>
            <a:ext cx="3967306" cy="303498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27947FEC-1916-43BA-B638-F1DFBB74B9AE}"/>
              </a:ext>
            </a:extLst>
          </p:cNvPr>
          <p:cNvSpPr txBox="1"/>
          <p:nvPr/>
        </p:nvSpPr>
        <p:spPr>
          <a:xfrm>
            <a:off x="8739374" y="1521470"/>
            <a:ext cx="21172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latin typeface="+mn-ea"/>
                <a:cs typeface="Arial" pitchFamily="34" charset="0"/>
              </a:rPr>
              <a:t>블로그 게시물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E384E5-7596-4757-A0D8-475BDE2C4D99}"/>
              </a:ext>
            </a:extLst>
          </p:cNvPr>
          <p:cNvSpPr txBox="1"/>
          <p:nvPr/>
        </p:nvSpPr>
        <p:spPr>
          <a:xfrm>
            <a:off x="1982649" y="1672166"/>
            <a:ext cx="28200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Arial" pitchFamily="34" charset="0"/>
              </a:rPr>
              <a:t>동영상 문제풀이</a:t>
            </a:r>
            <a:endParaRPr lang="ko-KR" altLang="en-US" dirty="0"/>
          </a:p>
        </p:txBody>
      </p:sp>
      <p:sp>
        <p:nvSpPr>
          <p:cNvPr id="11" name="도형 115">
            <a:extLst>
              <a:ext uri="{FF2B5EF4-FFF2-40B4-BE49-F238E27FC236}">
                <a16:creationId xmlns:a16="http://schemas.microsoft.com/office/drawing/2014/main" id="{0E819B97-877C-4DAE-9AC4-05170FA90F48}"/>
              </a:ext>
            </a:extLst>
          </p:cNvPr>
          <p:cNvSpPr>
            <a:spLocks/>
          </p:cNvSpPr>
          <p:nvPr/>
        </p:nvSpPr>
        <p:spPr>
          <a:xfrm>
            <a:off x="-267970" y="216535"/>
            <a:ext cx="3478052" cy="659130"/>
          </a:xfrm>
          <a:prstGeom prst="rect">
            <a:avLst/>
          </a:prstGeom>
          <a:solidFill>
            <a:srgbClr val="47DCB3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b="1" dirty="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CODE:RUN </a:t>
            </a:r>
            <a:r>
              <a:rPr lang="ko-KR" altLang="en-US" sz="2400" b="1" dirty="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기획의도</a:t>
            </a:r>
            <a:endParaRPr lang="ko-KR" altLang="en-US" sz="2400" b="1" dirty="0">
              <a:latin typeface="나눔고딕코딩" charset="0"/>
              <a:ea typeface="나눔고딕코딩" charset="0"/>
            </a:endParaRPr>
          </a:p>
        </p:txBody>
      </p:sp>
      <p:sp>
        <p:nvSpPr>
          <p:cNvPr id="12" name="도형 116">
            <a:extLst>
              <a:ext uri="{FF2B5EF4-FFF2-40B4-BE49-F238E27FC236}">
                <a16:creationId xmlns:a16="http://schemas.microsoft.com/office/drawing/2014/main" id="{06FE5C42-95BE-4527-BE14-C05425B22842}"/>
              </a:ext>
            </a:extLst>
          </p:cNvPr>
          <p:cNvSpPr>
            <a:spLocks/>
          </p:cNvSpPr>
          <p:nvPr/>
        </p:nvSpPr>
        <p:spPr>
          <a:xfrm>
            <a:off x="2874946" y="113030"/>
            <a:ext cx="1100455" cy="866140"/>
          </a:xfrm>
          <a:prstGeom prst="leftArrow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5" name="텍스트 상자 208">
            <a:extLst>
              <a:ext uri="{FF2B5EF4-FFF2-40B4-BE49-F238E27FC236}">
                <a16:creationId xmlns:a16="http://schemas.microsoft.com/office/drawing/2014/main" id="{B2CAC417-D60A-4E8F-AA39-E115712D179B}"/>
              </a:ext>
            </a:extLst>
          </p:cNvPr>
          <p:cNvSpPr txBox="1">
            <a:spLocks/>
          </p:cNvSpPr>
          <p:nvPr/>
        </p:nvSpPr>
        <p:spPr>
          <a:xfrm>
            <a:off x="1998345" y="936625"/>
            <a:ext cx="179959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400" b="1" i="1" dirty="0">
                <a:solidFill>
                  <a:srgbClr val="33C0C0"/>
                </a:solidFill>
                <a:latin typeface="나눔고딕코딩" charset="0"/>
                <a:ea typeface="나눔고딕코딩" charset="0"/>
                <a:cs typeface="Arial" charset="0"/>
              </a:rPr>
              <a:t>- </a:t>
            </a:r>
            <a:r>
              <a:rPr lang="ko-KR" altLang="en-US" sz="1400" b="1" i="1" dirty="0">
                <a:solidFill>
                  <a:srgbClr val="33C0C0"/>
                </a:solidFill>
                <a:latin typeface="나눔고딕코딩" charset="0"/>
                <a:ea typeface="나눔고딕코딩" charset="0"/>
                <a:cs typeface="Arial" charset="0"/>
              </a:rPr>
              <a:t>동영상 문제풀이</a:t>
            </a:r>
          </a:p>
        </p:txBody>
      </p:sp>
    </p:spTree>
    <p:extLst>
      <p:ext uri="{BB962C8B-B14F-4D97-AF65-F5344CB8AC3E}">
        <p14:creationId xmlns:p14="http://schemas.microsoft.com/office/powerpoint/2010/main" val="2616476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 rot="1080000">
            <a:off x="443865" y="2592705"/>
            <a:ext cx="2302510" cy="2203450"/>
            <a:chOff x="443865" y="2592705"/>
            <a:chExt cx="2302510" cy="2203450"/>
          </a:xfrm>
          <a:solidFill>
            <a:srgbClr val="47DCB3"/>
          </a:solidFill>
        </p:grpSpPr>
        <p:sp>
          <p:nvSpPr>
            <p:cNvPr id="4" name="Block Arc 3"/>
            <p:cNvSpPr>
              <a:spLocks/>
            </p:cNvSpPr>
            <p:nvPr/>
          </p:nvSpPr>
          <p:spPr>
            <a:xfrm>
              <a:off x="443865" y="2592705"/>
              <a:ext cx="2203450" cy="2203450"/>
            </a:xfrm>
            <a:prstGeom prst="blockArc">
              <a:avLst>
                <a:gd name="adj1" fmla="val 21590014"/>
                <a:gd name="adj2" fmla="val 16405680"/>
                <a:gd name="adj3" fmla="val 10182"/>
              </a:avLst>
            </a:pr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920" tIns="60960" rIns="121920" bIns="6096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5" name="Isosceles Triangle 4"/>
            <p:cNvSpPr>
              <a:spLocks/>
            </p:cNvSpPr>
            <p:nvPr/>
          </p:nvSpPr>
          <p:spPr>
            <a:xfrm>
              <a:off x="2296160" y="3329940"/>
              <a:ext cx="448945" cy="387350"/>
            </a:xfrm>
            <a:prstGeom prst="triangle">
              <a:avLst/>
            </a:pr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920" tIns="60960" rIns="121920" bIns="6096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3200"/>
            </a:p>
          </p:txBody>
        </p:sp>
      </p:grpSp>
      <p:grpSp>
        <p:nvGrpSpPr>
          <p:cNvPr id="6" name="Group 5"/>
          <p:cNvGrpSpPr/>
          <p:nvPr/>
        </p:nvGrpSpPr>
        <p:grpSpPr>
          <a:xfrm rot="300000">
            <a:off x="2007870" y="1853565"/>
            <a:ext cx="2203450" cy="2203450"/>
            <a:chOff x="2007870" y="1853565"/>
            <a:chExt cx="2203450" cy="2203450"/>
          </a:xfrm>
        </p:grpSpPr>
        <p:sp>
          <p:nvSpPr>
            <p:cNvPr id="7" name="Block Arc 6"/>
            <p:cNvSpPr>
              <a:spLocks/>
            </p:cNvSpPr>
            <p:nvPr/>
          </p:nvSpPr>
          <p:spPr>
            <a:xfrm rot="5400000">
              <a:off x="2007870" y="1853565"/>
              <a:ext cx="2203450" cy="2203450"/>
            </a:xfrm>
            <a:prstGeom prst="blockArc">
              <a:avLst>
                <a:gd name="adj1" fmla="val 2869218"/>
                <a:gd name="adj2" fmla="val 17062686"/>
                <a:gd name="adj3" fmla="val 12081"/>
              </a:avLst>
            </a:prstGeom>
            <a:solidFill>
              <a:schemeClr val="accent2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920" tIns="60960" rIns="121920" bIns="6096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8" name="Isosceles Triangle 7"/>
            <p:cNvSpPr>
              <a:spLocks/>
            </p:cNvSpPr>
            <p:nvPr/>
          </p:nvSpPr>
          <p:spPr>
            <a:xfrm rot="12300000">
              <a:off x="3755390" y="3144520"/>
              <a:ext cx="450215" cy="388620"/>
            </a:xfrm>
            <a:prstGeom prst="triangle">
              <a:avLst/>
            </a:prstGeom>
            <a:solidFill>
              <a:schemeClr val="accent2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920" tIns="60960" rIns="121920" bIns="6096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320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893185" y="2681605"/>
            <a:ext cx="2203450" cy="2214880"/>
            <a:chOff x="3893185" y="2681605"/>
            <a:chExt cx="2203450" cy="2214880"/>
          </a:xfrm>
          <a:solidFill>
            <a:srgbClr val="47DCB3"/>
          </a:solidFill>
        </p:grpSpPr>
        <p:sp>
          <p:nvSpPr>
            <p:cNvPr id="37" name="Freeform: Shape 36"/>
            <p:cNvSpPr>
              <a:spLocks/>
            </p:cNvSpPr>
            <p:nvPr/>
          </p:nvSpPr>
          <p:spPr>
            <a:xfrm rot="4740000" flipH="1" flipV="1">
              <a:off x="3893185" y="2693035"/>
              <a:ext cx="2203450" cy="2203450"/>
            </a:xfrm>
            <a:custGeom>
              <a:avLst/>
              <a:gdLst>
                <a:gd name="TX0" fmla="*/ 2192927 w 2202977"/>
                <a:gd name="TY0" fmla="*/ 1250461 h 2203113"/>
                <a:gd name="TX1" fmla="*/ 1431898 w 2202977"/>
                <a:gd name="TY1" fmla="*/ 2152295 h 2203113"/>
                <a:gd name="TX2" fmla="*/ 179665 w 2202977"/>
                <a:gd name="TY2" fmla="*/ 1704449 h 2203113"/>
                <a:gd name="TX3" fmla="*/ 271234 w 2202977"/>
                <a:gd name="TY3" fmla="*/ 377698 h 2203113"/>
                <a:gd name="TX4" fmla="*/ 1227211 w 2202977"/>
                <a:gd name="TY4" fmla="*/ 7161 h 2203113"/>
                <a:gd name="TX5" fmla="*/ 1391405 w 2202977"/>
                <a:gd name="TY5" fmla="*/ 39708 h 2203113"/>
                <a:gd name="TX6" fmla="*/ 1462907 w 2202977"/>
                <a:gd name="TY6" fmla="*/ 336250 h 2203113"/>
                <a:gd name="TX7" fmla="*/ 1332781 w 2202977"/>
                <a:gd name="TY7" fmla="*/ 287272 h 2203113"/>
                <a:gd name="TX8" fmla="*/ 463488 w 2202977"/>
                <a:gd name="TY8" fmla="*/ 545310 h 2203113"/>
                <a:gd name="TX9" fmla="*/ 393123 w 2202977"/>
                <a:gd name="TY9" fmla="*/ 1564838 h 2203113"/>
                <a:gd name="TX10" fmla="*/ 1355388 w 2202977"/>
                <a:gd name="TY10" fmla="*/ 1908981 h 2203113"/>
                <a:gd name="TX11" fmla="*/ 1947528 w 2202977"/>
                <a:gd name="TY11" fmla="*/ 1076059 h 2203113"/>
                <a:gd name="TX12" fmla="*/ 2202473 w 2202977"/>
                <a:gd name="TY12" fmla="*/ 1068383 h 2203113"/>
                <a:gd name="TX13" fmla="*/ 2192927 w 2202977"/>
                <a:gd name="TY13" fmla="*/ 1250461 h 220311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</a:cxnLst>
              <a:rect l="l" t="t" r="r" b="b"/>
              <a:pathLst>
                <a:path w="2202977" h="2203113">
                  <a:moveTo>
                    <a:pt x="2192927" y="1250461"/>
                  </a:moveTo>
                  <a:cubicBezTo>
                    <a:pt x="2136182" y="1667582"/>
                    <a:pt x="1843675" y="2022814"/>
                    <a:pt x="1431898" y="2152295"/>
                  </a:cubicBezTo>
                  <a:cubicBezTo>
                    <a:pt x="961295" y="2300275"/>
                    <a:pt x="449692" y="2117306"/>
                    <a:pt x="179665" y="1704449"/>
                  </a:cubicBezTo>
                  <a:cubicBezTo>
                    <a:pt x="-90361" y="1291592"/>
                    <a:pt x="-52950" y="749544"/>
                    <a:pt x="271234" y="377698"/>
                  </a:cubicBezTo>
                  <a:cubicBezTo>
                    <a:pt x="514372" y="98813"/>
                    <a:pt x="874344" y="-33316"/>
                    <a:pt x="1227211" y="7161"/>
                  </a:cubicBezTo>
                  <a:lnTo>
                    <a:pt x="1391405" y="39708"/>
                  </a:lnTo>
                  <a:lnTo>
                    <a:pt x="1462907" y="336250"/>
                  </a:lnTo>
                  <a:lnTo>
                    <a:pt x="1332781" y="287272"/>
                  </a:lnTo>
                  <a:cubicBezTo>
                    <a:pt x="1021642" y="198757"/>
                    <a:pt x="681464" y="295287"/>
                    <a:pt x="463488" y="545310"/>
                  </a:cubicBezTo>
                  <a:cubicBezTo>
                    <a:pt x="214372" y="831051"/>
                    <a:pt x="185624" y="1247583"/>
                    <a:pt x="393123" y="1564838"/>
                  </a:cubicBezTo>
                  <a:cubicBezTo>
                    <a:pt x="600622" y="1882094"/>
                    <a:pt x="993759" y="2022695"/>
                    <a:pt x="1355388" y="1908981"/>
                  </a:cubicBezTo>
                  <a:cubicBezTo>
                    <a:pt x="1717017" y="1795267"/>
                    <a:pt x="1958938" y="1454974"/>
                    <a:pt x="1947528" y="1076059"/>
                  </a:cubicBezTo>
                  <a:lnTo>
                    <a:pt x="2202473" y="1068383"/>
                  </a:lnTo>
                  <a:cubicBezTo>
                    <a:pt x="2204329" y="1130021"/>
                    <a:pt x="2201034" y="1190872"/>
                    <a:pt x="2192927" y="1250461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920" tIns="60960" rIns="121920" bIns="6096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11" name="Isosceles Triangle 10"/>
            <p:cNvSpPr>
              <a:spLocks/>
            </p:cNvSpPr>
            <p:nvPr/>
          </p:nvSpPr>
          <p:spPr>
            <a:xfrm rot="15540000">
              <a:off x="4399915" y="2712720"/>
              <a:ext cx="450215" cy="388620"/>
            </a:xfrm>
            <a:prstGeom prst="triangle">
              <a:avLst/>
            </a:prstGeom>
            <a:grpFill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920" tIns="60960" rIns="121920" bIns="6096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3200"/>
            </a:p>
          </p:txBody>
        </p:sp>
      </p:grpSp>
      <p:sp>
        <p:nvSpPr>
          <p:cNvPr id="33" name="Rounded Rectangle 7"/>
          <p:cNvSpPr>
            <a:spLocks/>
          </p:cNvSpPr>
          <p:nvPr/>
        </p:nvSpPr>
        <p:spPr>
          <a:xfrm>
            <a:off x="2877185" y="2602230"/>
            <a:ext cx="534035" cy="461010"/>
          </a:xfrm>
          <a:custGeom>
            <a:avLst/>
            <a:gdLst>
              <a:gd name="TX0" fmla="*/ 686867 w 3240007"/>
              <a:gd name="TY0" fmla="*/ 612319 h 2796092"/>
              <a:gd name="TX1" fmla="*/ 550007 w 3240007"/>
              <a:gd name="TY1" fmla="*/ 749179 h 2796092"/>
              <a:gd name="TX2" fmla="*/ 686867 w 3240007"/>
              <a:gd name="TY2" fmla="*/ 886039 h 2796092"/>
              <a:gd name="TX3" fmla="*/ 823727 w 3240007"/>
              <a:gd name="TY3" fmla="*/ 749179 h 2796092"/>
              <a:gd name="TX4" fmla="*/ 686867 w 3240007"/>
              <a:gd name="TY4" fmla="*/ 612319 h 2796092"/>
              <a:gd name="TX6" fmla="*/ 1587500 w 3240007"/>
              <a:gd name="TY6" fmla="*/ 281447 h 2796092"/>
              <a:gd name="TX7" fmla="*/ 1306053 w 3240007"/>
              <a:gd name="TY7" fmla="*/ 562894 h 2796092"/>
              <a:gd name="TX8" fmla="*/ 1587500 w 3240007"/>
              <a:gd name="TY8" fmla="*/ 844341 h 2796092"/>
              <a:gd name="TX9" fmla="*/ 1868947 w 3240007"/>
              <a:gd name="TY9" fmla="*/ 562894 h 2796092"/>
              <a:gd name="TX10" fmla="*/ 1587500 w 3240007"/>
              <a:gd name="TY10" fmla="*/ 281447 h 2796092"/>
              <a:gd name="TX12" fmla="*/ 1587500 w 3240007"/>
              <a:gd name="TY12" fmla="*/ 0 h 2796092"/>
              <a:gd name="TX13" fmla="*/ 2150394 w 3240007"/>
              <a:gd name="TY13" fmla="*/ 562894 h 2796092"/>
              <a:gd name="TX14" fmla="*/ 1831095 w 3240007"/>
              <a:gd name="TY14" fmla="*/ 1068260 h 2796092"/>
              <a:gd name="TX15" fmla="*/ 2215710 w 3240007"/>
              <a:gd name="TY15" fmla="*/ 1068260 h 2796092"/>
              <a:gd name="TX16" fmla="*/ 2503688 w 3240007"/>
              <a:gd name="TY16" fmla="*/ 1356238 h 2796092"/>
              <a:gd name="TX17" fmla="*/ 2503688 w 3240007"/>
              <a:gd name="TY17" fmla="*/ 1474975 h 2796092"/>
              <a:gd name="TX18" fmla="*/ 2656086 w 3240007"/>
              <a:gd name="TY18" fmla="*/ 1474975 h 2796092"/>
              <a:gd name="TX19" fmla="*/ 2728975 w 3240007"/>
              <a:gd name="TY19" fmla="*/ 1534767 h 2796092"/>
              <a:gd name="TX20" fmla="*/ 3240006 w 3240007"/>
              <a:gd name="TY20" fmla="*/ 1109804 h 2796092"/>
              <a:gd name="TX21" fmla="*/ 3240006 w 3240007"/>
              <a:gd name="TY21" fmla="*/ 2754548 h 2796092"/>
              <a:gd name="TX22" fmla="*/ 2728975 w 3240007"/>
              <a:gd name="TY22" fmla="*/ 2329585 h 2796092"/>
              <a:gd name="TX23" fmla="*/ 2656086 w 3240007"/>
              <a:gd name="TY23" fmla="*/ 2389375 h 2796092"/>
              <a:gd name="TX24" fmla="*/ 2503688 w 3240007"/>
              <a:gd name="TY24" fmla="*/ 2389375 h 2796092"/>
              <a:gd name="TX25" fmla="*/ 2503688 w 3240007"/>
              <a:gd name="TY25" fmla="*/ 2508113 h 2796092"/>
              <a:gd name="TX26" fmla="*/ 2215710 w 3240007"/>
              <a:gd name="TY26" fmla="*/ 2796091 h 2796092"/>
              <a:gd name="TX27" fmla="*/ 287978 w 3240007"/>
              <a:gd name="TY27" fmla="*/ 2796091 h 2796092"/>
              <a:gd name="TX28" fmla="*/ 0 w 3240007"/>
              <a:gd name="TY28" fmla="*/ 2508113 h 2796092"/>
              <a:gd name="TX29" fmla="*/ 0 w 3240007"/>
              <a:gd name="TY29" fmla="*/ 1356238 h 2796092"/>
              <a:gd name="TX30" fmla="*/ 287978 w 3240007"/>
              <a:gd name="TY30" fmla="*/ 1068260 h 2796092"/>
              <a:gd name="TX31" fmla="*/ 544513 w 3240007"/>
              <a:gd name="TY31" fmla="*/ 1068260 h 2796092"/>
              <a:gd name="TX32" fmla="*/ 336949 w 3240007"/>
              <a:gd name="TY32" fmla="*/ 749179 h 2796092"/>
              <a:gd name="TX33" fmla="*/ 686867 w 3240007"/>
              <a:gd name="TY33" fmla="*/ 399261 h 2796092"/>
              <a:gd name="TX34" fmla="*/ 1036785 w 3240007"/>
              <a:gd name="TY34" fmla="*/ 749179 h 2796092"/>
              <a:gd name="TX35" fmla="*/ 829222 w 3240007"/>
              <a:gd name="TY35" fmla="*/ 1068260 h 2796092"/>
              <a:gd name="TX36" fmla="*/ 1343906 w 3240007"/>
              <a:gd name="TY36" fmla="*/ 1068260 h 2796092"/>
              <a:gd name="TX37" fmla="*/ 1024606 w 3240007"/>
              <a:gd name="TY37" fmla="*/ 562894 h 2796092"/>
              <a:gd name="TX38" fmla="*/ 1587500 w 3240007"/>
              <a:gd name="TY38" fmla="*/ 0 h 2796092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</a:cxnLst>
            <a:rect l="l" t="t" r="r" b="b"/>
            <a:pathLst>
              <a:path w="3240007" h="2796092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2700"/>
          </a:p>
        </p:txBody>
      </p:sp>
      <p:sp>
        <p:nvSpPr>
          <p:cNvPr id="35" name="Rectangle 9"/>
          <p:cNvSpPr>
            <a:spLocks/>
          </p:cNvSpPr>
          <p:nvPr/>
        </p:nvSpPr>
        <p:spPr>
          <a:xfrm>
            <a:off x="1270635" y="3432810"/>
            <a:ext cx="508000" cy="475615"/>
          </a:xfrm>
          <a:custGeom>
            <a:avLst/>
            <a:gdLst>
              <a:gd name="TX0" fmla="*/ 1576606 w 3240000"/>
              <a:gd name="TY0" fmla="*/ 2778202 h 3032925"/>
              <a:gd name="TX1" fmla="*/ 1663394 w 3240000"/>
              <a:gd name="TY1" fmla="*/ 2778202 h 3032925"/>
              <a:gd name="TX2" fmla="*/ 1663394 w 3240000"/>
              <a:gd name="TY2" fmla="*/ 2776423 h 3032925"/>
              <a:gd name="TX3" fmla="*/ 2991331 w 3240000"/>
              <a:gd name="TY3" fmla="*/ 2709748 h 3032925"/>
              <a:gd name="TX4" fmla="*/ 3000856 w 3240000"/>
              <a:gd name="TY4" fmla="*/ 526981 h 3032925"/>
              <a:gd name="TX5" fmla="*/ 2855082 w 3240000"/>
              <a:gd name="TY5" fmla="*/ 526981 h 3032925"/>
              <a:gd name="TX6" fmla="*/ 2861369 w 3240000"/>
              <a:gd name="TY6" fmla="*/ 2472117 h 3032925"/>
              <a:gd name="TX7" fmla="*/ 1663394 w 3240000"/>
              <a:gd name="TY7" fmla="*/ 2765302 h 3032925"/>
              <a:gd name="TX8" fmla="*/ 1663394 w 3240000"/>
              <a:gd name="TY8" fmla="*/ 526981 h 3032925"/>
              <a:gd name="TX9" fmla="*/ 1663394 w 3240000"/>
              <a:gd name="TY9" fmla="*/ 430441 h 3032925"/>
              <a:gd name="TX10" fmla="*/ 1663394 w 3240000"/>
              <a:gd name="TY10" fmla="*/ 402054 h 3032925"/>
              <a:gd name="TX11" fmla="*/ 2406065 w 3240000"/>
              <a:gd name="TY11" fmla="*/ 22 h 3032925"/>
              <a:gd name="TX12" fmla="*/ 2853673 w 3240000"/>
              <a:gd name="TY12" fmla="*/ 91100 h 3032925"/>
              <a:gd name="TX13" fmla="*/ 2854770 w 3240000"/>
              <a:gd name="TY13" fmla="*/ 430441 h 3032925"/>
              <a:gd name="TX14" fmla="*/ 3120669 w 3240000"/>
              <a:gd name="TY14" fmla="*/ 428517 h 3032925"/>
              <a:gd name="TX15" fmla="*/ 3120669 w 3240000"/>
              <a:gd name="TY15" fmla="*/ 738345 h 3032925"/>
              <a:gd name="TX16" fmla="*/ 3239999 w 3240000"/>
              <a:gd name="TY16" fmla="*/ 738345 h 3032925"/>
              <a:gd name="TX17" fmla="*/ 3239999 w 3240000"/>
              <a:gd name="TY17" fmla="*/ 3032924 h 3032925"/>
              <a:gd name="TX18" fmla="*/ 0 w 3240000"/>
              <a:gd name="TY18" fmla="*/ 3032924 h 3032925"/>
              <a:gd name="TX19" fmla="*/ 0 w 3240000"/>
              <a:gd name="TY19" fmla="*/ 738345 h 3032925"/>
              <a:gd name="TX20" fmla="*/ 102477 w 3240000"/>
              <a:gd name="TY20" fmla="*/ 738345 h 3032925"/>
              <a:gd name="TX21" fmla="*/ 102477 w 3240000"/>
              <a:gd name="TY21" fmla="*/ 428517 h 3032925"/>
              <a:gd name="TX22" fmla="*/ 385229 w 3240000"/>
              <a:gd name="TY22" fmla="*/ 430441 h 3032925"/>
              <a:gd name="TX23" fmla="*/ 386326 w 3240000"/>
              <a:gd name="TY23" fmla="*/ 91100 h 3032925"/>
              <a:gd name="TX24" fmla="*/ 833935 w 3240000"/>
              <a:gd name="TY24" fmla="*/ 22 h 3032925"/>
              <a:gd name="TX25" fmla="*/ 1576606 w 3240000"/>
              <a:gd name="TY25" fmla="*/ 402054 h 3032925"/>
              <a:gd name="TX26" fmla="*/ 1576606 w 3240000"/>
              <a:gd name="TY26" fmla="*/ 430441 h 3032925"/>
              <a:gd name="TX27" fmla="*/ 1576606 w 3240000"/>
              <a:gd name="TY27" fmla="*/ 526981 h 3032925"/>
              <a:gd name="TX28" fmla="*/ 1576606 w 3240000"/>
              <a:gd name="TY28" fmla="*/ 2765302 h 3032925"/>
              <a:gd name="TX29" fmla="*/ 378630 w 3240000"/>
              <a:gd name="TY29" fmla="*/ 2472117 h 3032925"/>
              <a:gd name="TX30" fmla="*/ 384918 w 3240000"/>
              <a:gd name="TY30" fmla="*/ 526981 h 3032925"/>
              <a:gd name="TX31" fmla="*/ 239143 w 3240000"/>
              <a:gd name="TY31" fmla="*/ 526981 h 3032925"/>
              <a:gd name="TX32" fmla="*/ 229618 w 3240000"/>
              <a:gd name="TY32" fmla="*/ 2690698 h 3032925"/>
              <a:gd name="TX33" fmla="*/ 1576606 w 3240000"/>
              <a:gd name="TY33" fmla="*/ 2776423 h 3032925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</a:cxnLst>
            <a:rect l="l" t="t" r="r" b="b"/>
            <a:pathLst>
              <a:path w="3240000" h="3032925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rgbClr val="47DCB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2700"/>
          </a:p>
        </p:txBody>
      </p:sp>
      <p:sp>
        <p:nvSpPr>
          <p:cNvPr id="74" name="도형 63"/>
          <p:cNvSpPr>
            <a:spLocks/>
          </p:cNvSpPr>
          <p:nvPr/>
        </p:nvSpPr>
        <p:spPr>
          <a:xfrm>
            <a:off x="4660265" y="3420745"/>
            <a:ext cx="702945" cy="729615"/>
          </a:xfrm>
          <a:custGeom>
            <a:avLst/>
            <a:gdLst>
              <a:gd name="TX0" fmla="*/ 3877491 w 3952876"/>
              <a:gd name="TY0" fmla="*/ 3295792 h 4095751"/>
              <a:gd name="TX1" fmla="*/ 3034528 w 3952876"/>
              <a:gd name="TY1" fmla="*/ 2520458 h 4095751"/>
              <a:gd name="TX2" fmla="*/ 2997381 w 3952876"/>
              <a:gd name="TY2" fmla="*/ 2485215 h 4095751"/>
              <a:gd name="TX3" fmla="*/ 3021193 w 3952876"/>
              <a:gd name="TY3" fmla="*/ 2444258 h 4095751"/>
              <a:gd name="TX4" fmla="*/ 3215503 w 3952876"/>
              <a:gd name="TY4" fmla="*/ 1302210 h 4095751"/>
              <a:gd name="TX5" fmla="*/ 1768656 w 3952876"/>
              <a:gd name="TY5" fmla="*/ 4905 h 4095751"/>
              <a:gd name="TX6" fmla="*/ 217986 w 3952876"/>
              <a:gd name="TY6" fmla="*/ 810720 h 4095751"/>
              <a:gd name="TX7" fmla="*/ 78921 w 3952876"/>
              <a:gd name="TY7" fmla="*/ 1110757 h 4095751"/>
              <a:gd name="TX8" fmla="*/ 325618 w 3952876"/>
              <a:gd name="TY8" fmla="*/ 2589037 h 4095751"/>
              <a:gd name="TX9" fmla="*/ 1662928 w 3952876"/>
              <a:gd name="TY9" fmla="*/ 3242452 h 4095751"/>
              <a:gd name="TX10" fmla="*/ 2351586 w 3952876"/>
              <a:gd name="TY10" fmla="*/ 3085290 h 4095751"/>
              <a:gd name="TX11" fmla="*/ 2367778 w 3952876"/>
              <a:gd name="TY11" fmla="*/ 3106245 h 4095751"/>
              <a:gd name="TX12" fmla="*/ 3026908 w 3952876"/>
              <a:gd name="TY12" fmla="*/ 4010167 h 4095751"/>
              <a:gd name="TX13" fmla="*/ 3383143 w 3952876"/>
              <a:gd name="TY13" fmla="*/ 4050173 h 4095751"/>
              <a:gd name="TX14" fmla="*/ 3854631 w 3952876"/>
              <a:gd name="TY14" fmla="*/ 3633930 h 4095751"/>
              <a:gd name="TX15" fmla="*/ 3892731 w 3952876"/>
              <a:gd name="TY15" fmla="*/ 3592020 h 4095751"/>
              <a:gd name="TX16" fmla="*/ 3957501 w 3952876"/>
              <a:gd name="TY16" fmla="*/ 3442477 h 4095751"/>
              <a:gd name="TX17" fmla="*/ 3877491 w 3952876"/>
              <a:gd name="TY17" fmla="*/ 3295792 h 4095751"/>
              <a:gd name="TX19" fmla="*/ 1598158 w 3952876"/>
              <a:gd name="TY19" fmla="*/ 3039570 h 4095751"/>
              <a:gd name="TX20" fmla="*/ 194173 w 3952876"/>
              <a:gd name="TY20" fmla="*/ 1613677 h 4095751"/>
              <a:gd name="TX21" fmla="*/ 1625781 w 3952876"/>
              <a:gd name="TY21" fmla="*/ 206835 h 4095751"/>
              <a:gd name="TX22" fmla="*/ 3028813 w 3952876"/>
              <a:gd name="TY22" fmla="*/ 1634632 h 4095751"/>
              <a:gd name="TX23" fmla="*/ 1598158 w 3952876"/>
              <a:gd name="TY23" fmla="*/ 3039570 h 409575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</a:cxnLst>
            <a:rect l="l" t="t" r="r" b="b"/>
            <a:pathLst>
              <a:path w="3952876" h="4095751">
                <a:moveTo>
                  <a:pt x="3877491" y="3295792"/>
                </a:moveTo>
                <a:cubicBezTo>
                  <a:pt x="3595551" y="3038617"/>
                  <a:pt x="3315516" y="2778585"/>
                  <a:pt x="3034528" y="2520458"/>
                </a:cubicBezTo>
                <a:cubicBezTo>
                  <a:pt x="3022146" y="2509027"/>
                  <a:pt x="3009763" y="2496645"/>
                  <a:pt x="2997381" y="2485215"/>
                </a:cubicBezTo>
                <a:cubicBezTo>
                  <a:pt x="3006906" y="2469023"/>
                  <a:pt x="3013574" y="2456640"/>
                  <a:pt x="3021193" y="2444258"/>
                </a:cubicBezTo>
                <a:cubicBezTo>
                  <a:pt x="3227886" y="2088022"/>
                  <a:pt x="3294561" y="1706070"/>
                  <a:pt x="3215503" y="1302210"/>
                </a:cubicBezTo>
                <a:cubicBezTo>
                  <a:pt x="3077391" y="597360"/>
                  <a:pt x="2480174" y="53482"/>
                  <a:pt x="1768656" y="4905"/>
                </a:cubicBezTo>
                <a:cubicBezTo>
                  <a:pt x="1094286" y="-40815"/>
                  <a:pt x="574221" y="233505"/>
                  <a:pt x="217986" y="810720"/>
                </a:cubicBezTo>
                <a:cubicBezTo>
                  <a:pt x="196078" y="846915"/>
                  <a:pt x="104638" y="1035510"/>
                  <a:pt x="78921" y="1110757"/>
                </a:cubicBezTo>
                <a:cubicBezTo>
                  <a:pt x="-76337" y="1647967"/>
                  <a:pt x="-6804" y="2144220"/>
                  <a:pt x="325618" y="2589037"/>
                </a:cubicBezTo>
                <a:cubicBezTo>
                  <a:pt x="657088" y="3031950"/>
                  <a:pt x="1113336" y="3237690"/>
                  <a:pt x="1662928" y="3242452"/>
                </a:cubicBezTo>
                <a:cubicBezTo>
                  <a:pt x="1761036" y="3242452"/>
                  <a:pt x="2142036" y="3175777"/>
                  <a:pt x="2351586" y="3085290"/>
                </a:cubicBezTo>
                <a:cubicBezTo>
                  <a:pt x="2352538" y="3086242"/>
                  <a:pt x="2360158" y="3095767"/>
                  <a:pt x="2367778" y="3106245"/>
                </a:cubicBezTo>
                <a:cubicBezTo>
                  <a:pt x="2587806" y="3407235"/>
                  <a:pt x="2806881" y="3709177"/>
                  <a:pt x="3026908" y="4010167"/>
                </a:cubicBezTo>
                <a:cubicBezTo>
                  <a:pt x="3101203" y="4111133"/>
                  <a:pt x="3289799" y="4132087"/>
                  <a:pt x="3383143" y="4050173"/>
                </a:cubicBezTo>
                <a:cubicBezTo>
                  <a:pt x="3540306" y="3912060"/>
                  <a:pt x="3697468" y="3772995"/>
                  <a:pt x="3854631" y="3633930"/>
                </a:cubicBezTo>
                <a:cubicBezTo>
                  <a:pt x="3868918" y="3621548"/>
                  <a:pt x="3881301" y="3607260"/>
                  <a:pt x="3892731" y="3592020"/>
                </a:cubicBezTo>
                <a:cubicBezTo>
                  <a:pt x="3932736" y="3538680"/>
                  <a:pt x="3952738" y="3503437"/>
                  <a:pt x="3957501" y="3442477"/>
                </a:cubicBezTo>
                <a:cubicBezTo>
                  <a:pt x="3959406" y="3398662"/>
                  <a:pt x="3910828" y="3326273"/>
                  <a:pt x="3877491" y="3295792"/>
                </a:cubicBezTo>
                <a:close/>
                <a:moveTo>
                  <a:pt x="1598158" y="3039570"/>
                </a:moveTo>
                <a:cubicBezTo>
                  <a:pt x="811393" y="3026235"/>
                  <a:pt x="181791" y="2387108"/>
                  <a:pt x="194173" y="1613677"/>
                </a:cubicBezTo>
                <a:cubicBezTo>
                  <a:pt x="206556" y="821197"/>
                  <a:pt x="845683" y="193500"/>
                  <a:pt x="1625781" y="206835"/>
                </a:cubicBezTo>
                <a:cubicBezTo>
                  <a:pt x="2411593" y="220170"/>
                  <a:pt x="3040243" y="860250"/>
                  <a:pt x="3028813" y="1634632"/>
                </a:cubicBezTo>
                <a:cubicBezTo>
                  <a:pt x="3016431" y="2420445"/>
                  <a:pt x="2373493" y="3052905"/>
                  <a:pt x="1598158" y="3039570"/>
                </a:cubicBezTo>
                <a:close/>
              </a:path>
            </a:pathLst>
          </a:custGeom>
          <a:solidFill>
            <a:srgbClr val="47DCB3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75" name="도형 64"/>
          <p:cNvSpPr>
            <a:spLocks/>
          </p:cNvSpPr>
          <p:nvPr/>
        </p:nvSpPr>
        <p:spPr>
          <a:xfrm>
            <a:off x="4902200" y="3522980"/>
            <a:ext cx="97155" cy="358775"/>
          </a:xfrm>
          <a:custGeom>
            <a:avLst/>
            <a:gdLst>
              <a:gd name="TX0" fmla="*/ 25050 w 439254"/>
              <a:gd name="TY0" fmla="*/ 443420 h 1392069"/>
              <a:gd name="TX1" fmla="*/ 413483 w 439254"/>
              <a:gd name="TY1" fmla="*/ 443420 h 1392069"/>
              <a:gd name="TX2" fmla="*/ 413483 w 439254"/>
              <a:gd name="TY2" fmla="*/ 1392068 h 1392069"/>
              <a:gd name="TX3" fmla="*/ 25050 w 439254"/>
              <a:gd name="TY3" fmla="*/ 1392068 h 1392069"/>
              <a:gd name="TX4" fmla="*/ 25050 w 439254"/>
              <a:gd name="TY4" fmla="*/ 443420 h 1392069"/>
              <a:gd name="TX6" fmla="*/ 230242 w 439254"/>
              <a:gd name="TY6" fmla="*/ 103 h 1392069"/>
              <a:gd name="TX7" fmla="*/ 328232 w 439254"/>
              <a:gd name="TY7" fmla="*/ 21015 h 1392069"/>
              <a:gd name="TX8" fmla="*/ 439121 w 439254"/>
              <a:gd name="TY8" fmla="*/ 174849 h 1392069"/>
              <a:gd name="TX9" fmla="*/ 335924 w 439254"/>
              <a:gd name="TY9" fmla="*/ 343427 h 1392069"/>
              <a:gd name="TX10" fmla="*/ 217984 w 439254"/>
              <a:gd name="TY10" fmla="*/ 374194 h 1392069"/>
              <a:gd name="TX11" fmla="*/ 101966 w 439254"/>
              <a:gd name="TY11" fmla="*/ 340222 h 1392069"/>
              <a:gd name="TX12" fmla="*/ 692 w 439254"/>
              <a:gd name="TY12" fmla="*/ 169722 h 1392069"/>
              <a:gd name="TX13" fmla="*/ 130811 w 439254"/>
              <a:gd name="TY13" fmla="*/ 13323 h 1392069"/>
              <a:gd name="TX14" fmla="*/ 230242 w 439254"/>
              <a:gd name="TY14" fmla="*/ 103 h 1392069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</a:cxnLst>
            <a:rect l="l" t="t" r="r" b="b"/>
            <a:pathLst>
              <a:path w="439254" h="1392069">
                <a:moveTo>
                  <a:pt x="25050" y="443420"/>
                </a:moveTo>
                <a:cubicBezTo>
                  <a:pt x="154528" y="443420"/>
                  <a:pt x="282724" y="443420"/>
                  <a:pt x="413483" y="443420"/>
                </a:cubicBezTo>
                <a:cubicBezTo>
                  <a:pt x="413483" y="759422"/>
                  <a:pt x="413483" y="1074783"/>
                  <a:pt x="413483" y="1392068"/>
                </a:cubicBezTo>
                <a:cubicBezTo>
                  <a:pt x="285287" y="1392068"/>
                  <a:pt x="156451" y="1392068"/>
                  <a:pt x="25050" y="1392068"/>
                </a:cubicBezTo>
                <a:cubicBezTo>
                  <a:pt x="25050" y="1074143"/>
                  <a:pt x="25050" y="760063"/>
                  <a:pt x="25050" y="443420"/>
                </a:cubicBezTo>
                <a:close/>
                <a:moveTo>
                  <a:pt x="230242" y="103"/>
                </a:moveTo>
                <a:cubicBezTo>
                  <a:pt x="263333" y="984"/>
                  <a:pt x="296183" y="7554"/>
                  <a:pt x="328232" y="21015"/>
                </a:cubicBezTo>
                <a:cubicBezTo>
                  <a:pt x="395534" y="49218"/>
                  <a:pt x="435916" y="99214"/>
                  <a:pt x="439121" y="174849"/>
                </a:cubicBezTo>
                <a:cubicBezTo>
                  <a:pt x="441685" y="253690"/>
                  <a:pt x="407072" y="312019"/>
                  <a:pt x="335924" y="343427"/>
                </a:cubicBezTo>
                <a:cubicBezTo>
                  <a:pt x="300670" y="358810"/>
                  <a:pt x="259647" y="363938"/>
                  <a:pt x="217984" y="374194"/>
                </a:cubicBezTo>
                <a:cubicBezTo>
                  <a:pt x="178243" y="362656"/>
                  <a:pt x="137861" y="356887"/>
                  <a:pt x="101966" y="340222"/>
                </a:cubicBezTo>
                <a:cubicBezTo>
                  <a:pt x="32741" y="308173"/>
                  <a:pt x="-5718" y="238307"/>
                  <a:pt x="692" y="169722"/>
                </a:cubicBezTo>
                <a:cubicBezTo>
                  <a:pt x="8384" y="92164"/>
                  <a:pt x="53893" y="35758"/>
                  <a:pt x="130811" y="13323"/>
                </a:cubicBezTo>
                <a:cubicBezTo>
                  <a:pt x="163821" y="4029"/>
                  <a:pt x="197152" y="-778"/>
                  <a:pt x="230242" y="103"/>
                </a:cubicBezTo>
                <a:close/>
              </a:path>
            </a:pathLst>
          </a:custGeom>
          <a:solidFill>
            <a:srgbClr val="47DCB3"/>
          </a:solidFill>
          <a:ln w="0">
            <a:noFill/>
            <a:prstDash/>
          </a:ln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76" name="텍스트 상자 68"/>
          <p:cNvSpPr txBox="1">
            <a:spLocks/>
          </p:cNvSpPr>
          <p:nvPr/>
        </p:nvSpPr>
        <p:spPr>
          <a:xfrm>
            <a:off x="6746875" y="1989852"/>
            <a:ext cx="4399915" cy="65913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>
              <a:lnSpc>
                <a:spcPct val="114999"/>
              </a:lnSpc>
              <a:buFontTx/>
              <a:buNone/>
            </a:pPr>
            <a:r>
              <a:rPr 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학습 공유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나눔고딕코딩" charset="0"/>
              <a:ea typeface="나눔고딕코딩" charset="0"/>
            </a:endParaRPr>
          </a:p>
        </p:txBody>
      </p:sp>
      <p:sp>
        <p:nvSpPr>
          <p:cNvPr id="77" name="도형 84"/>
          <p:cNvSpPr>
            <a:spLocks/>
          </p:cNvSpPr>
          <p:nvPr/>
        </p:nvSpPr>
        <p:spPr>
          <a:xfrm flipH="1">
            <a:off x="7527290" y="2161418"/>
            <a:ext cx="245110" cy="245745"/>
          </a:xfrm>
          <a:prstGeom prst="ellipse">
            <a:avLst/>
          </a:prstGeom>
          <a:solidFill>
            <a:srgbClr val="60D2C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2700"/>
          </a:p>
        </p:txBody>
      </p:sp>
      <p:sp>
        <p:nvSpPr>
          <p:cNvPr id="78" name="텍스트 상자 85"/>
          <p:cNvSpPr txBox="1">
            <a:spLocks/>
          </p:cNvSpPr>
          <p:nvPr/>
        </p:nvSpPr>
        <p:spPr>
          <a:xfrm>
            <a:off x="6851015" y="3268660"/>
            <a:ext cx="4399915" cy="65913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>
              <a:lnSpc>
                <a:spcPct val="114999"/>
              </a:lnSpc>
              <a:buFontTx/>
              <a:buNone/>
            </a:pPr>
            <a:r>
              <a:rPr lang="ko-KR" sz="32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 동영상 공유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나눔고딕코딩" charset="0"/>
              <a:ea typeface="나눔고딕코딩" charset="0"/>
            </a:endParaRPr>
          </a:p>
        </p:txBody>
      </p:sp>
      <p:sp>
        <p:nvSpPr>
          <p:cNvPr id="79" name="텍스트 상자 86"/>
          <p:cNvSpPr txBox="1">
            <a:spLocks/>
          </p:cNvSpPr>
          <p:nvPr/>
        </p:nvSpPr>
        <p:spPr>
          <a:xfrm>
            <a:off x="6669405" y="4636135"/>
            <a:ext cx="4399915" cy="65913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>
              <a:lnSpc>
                <a:spcPct val="114999"/>
              </a:lnSpc>
              <a:buFontTx/>
              <a:buNone/>
            </a:pPr>
            <a:r>
              <a:rPr lang="ko-KR" sz="32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 질의 응답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latin typeface="나눔고딕코딩" charset="0"/>
              <a:ea typeface="나눔고딕코딩" charset="0"/>
            </a:endParaRPr>
          </a:p>
        </p:txBody>
      </p:sp>
      <p:sp>
        <p:nvSpPr>
          <p:cNvPr id="81" name="도형 92"/>
          <p:cNvSpPr>
            <a:spLocks/>
          </p:cNvSpPr>
          <p:nvPr/>
        </p:nvSpPr>
        <p:spPr>
          <a:xfrm flipH="1">
            <a:off x="7508240" y="3446145"/>
            <a:ext cx="245110" cy="245745"/>
          </a:xfrm>
          <a:prstGeom prst="ellipse">
            <a:avLst/>
          </a:prstGeom>
          <a:solidFill>
            <a:srgbClr val="60D2C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2700"/>
          </a:p>
        </p:txBody>
      </p:sp>
      <p:sp>
        <p:nvSpPr>
          <p:cNvPr id="82" name="도형 93"/>
          <p:cNvSpPr>
            <a:spLocks/>
          </p:cNvSpPr>
          <p:nvPr/>
        </p:nvSpPr>
        <p:spPr>
          <a:xfrm flipH="1">
            <a:off x="7527290" y="4851400"/>
            <a:ext cx="245110" cy="245745"/>
          </a:xfrm>
          <a:prstGeom prst="ellipse">
            <a:avLst/>
          </a:prstGeom>
          <a:solidFill>
            <a:srgbClr val="60D2C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2700"/>
          </a:p>
        </p:txBody>
      </p:sp>
      <p:sp>
        <p:nvSpPr>
          <p:cNvPr id="83" name="도형 94"/>
          <p:cNvSpPr>
            <a:spLocks/>
          </p:cNvSpPr>
          <p:nvPr/>
        </p:nvSpPr>
        <p:spPr>
          <a:xfrm>
            <a:off x="6720205" y="618490"/>
            <a:ext cx="4591050" cy="5634355"/>
          </a:xfrm>
          <a:prstGeom prst="rect">
            <a:avLst/>
          </a:prstGeom>
          <a:noFill/>
          <a:ln w="63500" cap="flat" cmpd="sng">
            <a:solidFill>
              <a:srgbClr val="47DCB3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7" name="도형 104"/>
          <p:cNvSpPr>
            <a:spLocks/>
          </p:cNvSpPr>
          <p:nvPr/>
        </p:nvSpPr>
        <p:spPr>
          <a:xfrm rot="2700000">
            <a:off x="10465435" y="4320540"/>
            <a:ext cx="656590" cy="313309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8" name="도형 105"/>
          <p:cNvSpPr>
            <a:spLocks/>
          </p:cNvSpPr>
          <p:nvPr/>
        </p:nvSpPr>
        <p:spPr>
          <a:xfrm rot="2700000">
            <a:off x="6758940" y="-365760"/>
            <a:ext cx="656590" cy="313309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9" name="도형 202"/>
          <p:cNvSpPr>
            <a:spLocks/>
          </p:cNvSpPr>
          <p:nvPr/>
        </p:nvSpPr>
        <p:spPr>
          <a:xfrm>
            <a:off x="-267970" y="216535"/>
            <a:ext cx="3464560" cy="659130"/>
          </a:xfrm>
          <a:prstGeom prst="rect">
            <a:avLst/>
          </a:prstGeom>
          <a:solidFill>
            <a:srgbClr val="47DCB3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b="1" dirty="0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CODE:RUN 소개　</a:t>
            </a:r>
            <a:endParaRPr lang="ko-KR" altLang="en-US" sz="2400" b="1" dirty="0">
              <a:latin typeface="나눔고딕코딩" charset="0"/>
              <a:ea typeface="나눔고딕코딩" charset="0"/>
            </a:endParaRPr>
          </a:p>
        </p:txBody>
      </p:sp>
      <p:sp>
        <p:nvSpPr>
          <p:cNvPr id="90" name="도형 203"/>
          <p:cNvSpPr>
            <a:spLocks/>
          </p:cNvSpPr>
          <p:nvPr/>
        </p:nvSpPr>
        <p:spPr>
          <a:xfrm>
            <a:off x="2791460" y="113030"/>
            <a:ext cx="1100455" cy="866140"/>
          </a:xfrm>
          <a:prstGeom prst="leftArrow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115"/>
          <p:cNvSpPr>
            <a:spLocks/>
          </p:cNvSpPr>
          <p:nvPr/>
        </p:nvSpPr>
        <p:spPr>
          <a:xfrm>
            <a:off x="-267970" y="216535"/>
            <a:ext cx="3464560" cy="659130"/>
          </a:xfrm>
          <a:prstGeom prst="rect">
            <a:avLst/>
          </a:prstGeom>
          <a:solidFill>
            <a:srgbClr val="47DCB3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b="1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CODE:RUN 차별점</a:t>
            </a:r>
            <a:endParaRPr lang="ko-KR" altLang="en-US" sz="2400" b="1">
              <a:latin typeface="나눔고딕코딩" charset="0"/>
              <a:ea typeface="나눔고딕코딩" charset="0"/>
            </a:endParaRPr>
          </a:p>
        </p:txBody>
      </p:sp>
      <p:sp>
        <p:nvSpPr>
          <p:cNvPr id="3" name="도형 116"/>
          <p:cNvSpPr>
            <a:spLocks/>
          </p:cNvSpPr>
          <p:nvPr/>
        </p:nvSpPr>
        <p:spPr>
          <a:xfrm>
            <a:off x="2791460" y="113030"/>
            <a:ext cx="1100455" cy="866140"/>
          </a:xfrm>
          <a:prstGeom prst="leftArrow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33" name="그룹 122"/>
          <p:cNvGrpSpPr/>
          <p:nvPr/>
        </p:nvGrpSpPr>
        <p:grpSpPr>
          <a:xfrm>
            <a:off x="1228090" y="4040505"/>
            <a:ext cx="1809115" cy="1235710"/>
            <a:chOff x="1228090" y="4040505"/>
            <a:chExt cx="1809115" cy="1235710"/>
          </a:xfrm>
        </p:grpSpPr>
        <p:sp>
          <p:nvSpPr>
            <p:cNvPr id="34" name="도형 117"/>
            <p:cNvSpPr>
              <a:spLocks/>
            </p:cNvSpPr>
            <p:nvPr/>
          </p:nvSpPr>
          <p:spPr>
            <a:xfrm>
              <a:off x="1228090" y="4254500"/>
              <a:ext cx="1809115" cy="967740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  <p:sp>
          <p:nvSpPr>
            <p:cNvPr id="35" name="도형 118"/>
            <p:cNvSpPr>
              <a:spLocks/>
            </p:cNvSpPr>
            <p:nvPr/>
          </p:nvSpPr>
          <p:spPr>
            <a:xfrm>
              <a:off x="1267460" y="4207510"/>
              <a:ext cx="1719580" cy="967740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  <p:sp>
          <p:nvSpPr>
            <p:cNvPr id="36" name="도형 119"/>
            <p:cNvSpPr>
              <a:spLocks/>
            </p:cNvSpPr>
            <p:nvPr/>
          </p:nvSpPr>
          <p:spPr>
            <a:xfrm>
              <a:off x="2127250" y="4040505"/>
              <a:ext cx="806450" cy="1134745"/>
            </a:xfrm>
            <a:custGeom>
              <a:avLst/>
              <a:gdLst>
                <a:gd name="TX0" fmla="*/ 0 w 1080121"/>
                <a:gd name="TY0" fmla="*/ 152400 h 1520553"/>
                <a:gd name="TX1" fmla="*/ 1080120 w 1080121"/>
                <a:gd name="TY1" fmla="*/ 0 h 1520553"/>
                <a:gd name="TX2" fmla="*/ 1070595 w 1080121"/>
                <a:gd name="TY2" fmla="*/ 1349102 h 1520553"/>
                <a:gd name="TX3" fmla="*/ 0 w 1080121"/>
                <a:gd name="TY3" fmla="*/ 1520552 h 1520553"/>
                <a:gd name="TX4" fmla="*/ 0 w 1080121"/>
                <a:gd name="TY4" fmla="*/ 152400 h 152055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80121" h="1520553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  <p:sp>
          <p:nvSpPr>
            <p:cNvPr id="37" name="도형 120"/>
            <p:cNvSpPr>
              <a:spLocks/>
            </p:cNvSpPr>
            <p:nvPr/>
          </p:nvSpPr>
          <p:spPr>
            <a:xfrm flipH="1">
              <a:off x="1321435" y="4040505"/>
              <a:ext cx="806450" cy="1134745"/>
            </a:xfrm>
            <a:custGeom>
              <a:avLst/>
              <a:gdLst>
                <a:gd name="TX0" fmla="*/ 0 w 1080121"/>
                <a:gd name="TY0" fmla="*/ 152400 h 1520553"/>
                <a:gd name="TX1" fmla="*/ 1080120 w 1080121"/>
                <a:gd name="TY1" fmla="*/ 0 h 1520553"/>
                <a:gd name="TX2" fmla="*/ 1070595 w 1080121"/>
                <a:gd name="TY2" fmla="*/ 1349102 h 1520553"/>
                <a:gd name="TX3" fmla="*/ 0 w 1080121"/>
                <a:gd name="TY3" fmla="*/ 1520552 h 1520553"/>
                <a:gd name="TX4" fmla="*/ 0 w 1080121"/>
                <a:gd name="TY4" fmla="*/ 152400 h 152055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80121" h="1520553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  <p:sp>
          <p:nvSpPr>
            <p:cNvPr id="38" name="도형 121"/>
            <p:cNvSpPr>
              <a:spLocks/>
            </p:cNvSpPr>
            <p:nvPr/>
          </p:nvSpPr>
          <p:spPr>
            <a:xfrm>
              <a:off x="2028190" y="5184140"/>
              <a:ext cx="193040" cy="92075"/>
            </a:xfrm>
            <a:custGeom>
              <a:avLst/>
              <a:gdLst>
                <a:gd name="TX0" fmla="*/ 0 w 900095"/>
                <a:gd name="TY0" fmla="*/ 0 h 360041"/>
                <a:gd name="TX1" fmla="*/ 900094 w 900095"/>
                <a:gd name="TY1" fmla="*/ 0 h 360041"/>
                <a:gd name="TX2" fmla="*/ 450047 w 900095"/>
                <a:gd name="TY2" fmla="*/ 360040 h 360041"/>
                <a:gd name="TX3" fmla="*/ 0 w 900095"/>
                <a:gd name="TY3" fmla="*/ 0 h 36004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900095" h="360041">
                  <a:moveTo>
                    <a:pt x="0" y="0"/>
                  </a:moveTo>
                  <a:lnTo>
                    <a:pt x="900094" y="0"/>
                  </a:lnTo>
                  <a:cubicBezTo>
                    <a:pt x="900094" y="198845"/>
                    <a:pt x="698601" y="360040"/>
                    <a:pt x="450047" y="360040"/>
                  </a:cubicBezTo>
                  <a:cubicBezTo>
                    <a:pt x="201493" y="360040"/>
                    <a:pt x="0" y="198845"/>
                    <a:pt x="0" y="0"/>
                  </a:cubicBezTo>
                  <a:close/>
                </a:path>
              </a:pathLst>
            </a:custGeom>
            <a:solidFill>
              <a:srgbClr val="47DCB3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</p:grpSp>
      <p:grpSp>
        <p:nvGrpSpPr>
          <p:cNvPr id="42" name="그룹 136"/>
          <p:cNvGrpSpPr/>
          <p:nvPr/>
        </p:nvGrpSpPr>
        <p:grpSpPr>
          <a:xfrm>
            <a:off x="487045" y="3433445"/>
            <a:ext cx="7867015" cy="3286760"/>
            <a:chOff x="487045" y="3433445"/>
            <a:chExt cx="7867015" cy="3286760"/>
          </a:xfrm>
          <a:solidFill>
            <a:schemeClr val="accent2"/>
          </a:solidFill>
        </p:grpSpPr>
        <p:sp>
          <p:nvSpPr>
            <p:cNvPr id="43" name="도형 123"/>
            <p:cNvSpPr>
              <a:spLocks/>
            </p:cNvSpPr>
            <p:nvPr/>
          </p:nvSpPr>
          <p:spPr>
            <a:xfrm>
              <a:off x="487045" y="3433445"/>
              <a:ext cx="2987040" cy="3286760"/>
            </a:xfrm>
            <a:custGeom>
              <a:avLst/>
              <a:gdLst>
                <a:gd name="TX0" fmla="*/ 1711336 w 2986140"/>
                <a:gd name="TY0" fmla="*/ 2011 h 3285900"/>
                <a:gd name="TX1" fmla="*/ 2285809 w 2986140"/>
                <a:gd name="TY1" fmla="*/ 131475 h 3285900"/>
                <a:gd name="TX2" fmla="*/ 2864184 w 2986140"/>
                <a:gd name="TY2" fmla="*/ 653376 h 3285900"/>
                <a:gd name="TX3" fmla="*/ 2977619 w 2986140"/>
                <a:gd name="TY3" fmla="*/ 1032143 h 3285900"/>
                <a:gd name="TX4" fmla="*/ 2855421 w 2986140"/>
                <a:gd name="TY4" fmla="*/ 1795034 h 3285900"/>
                <a:gd name="TX5" fmla="*/ 2717643 w 2986140"/>
                <a:gd name="TY5" fmla="*/ 2017523 h 3285900"/>
                <a:gd name="TX6" fmla="*/ 2575970 w 2986140"/>
                <a:gd name="TY6" fmla="*/ 2268250 h 3285900"/>
                <a:gd name="TX7" fmla="*/ 2555036 w 2986140"/>
                <a:gd name="TY7" fmla="*/ 2384606 h 3285900"/>
                <a:gd name="TX8" fmla="*/ 2555036 w 2986140"/>
                <a:gd name="TY8" fmla="*/ 3090536 h 3285900"/>
                <a:gd name="TX9" fmla="*/ 2581812 w 2986140"/>
                <a:gd name="TY9" fmla="*/ 3117312 h 3285900"/>
                <a:gd name="TX10" fmla="*/ 2788723 w 2986140"/>
                <a:gd name="TY10" fmla="*/ 3116339 h 3285900"/>
                <a:gd name="TX11" fmla="*/ 2809170 w 2986140"/>
                <a:gd name="TY11" fmla="*/ 3136300 h 3285900"/>
                <a:gd name="TX12" fmla="*/ 2809170 w 2986140"/>
                <a:gd name="TY12" fmla="*/ 3197156 h 3285900"/>
                <a:gd name="TX13" fmla="*/ 2793104 w 2986140"/>
                <a:gd name="TY13" fmla="*/ 3214195 h 3285900"/>
                <a:gd name="TX14" fmla="*/ 2503430 w 2986140"/>
                <a:gd name="TY14" fmla="*/ 3214195 h 3285900"/>
                <a:gd name="TX15" fmla="*/ 2487364 w 2986140"/>
                <a:gd name="TY15" fmla="*/ 3192774 h 3285900"/>
                <a:gd name="TX16" fmla="*/ 2486390 w 2986140"/>
                <a:gd name="TY16" fmla="*/ 2411383 h 3285900"/>
                <a:gd name="TX17" fmla="*/ 2554549 w 2986140"/>
                <a:gd name="TY17" fmla="*/ 2149459 h 3285900"/>
                <a:gd name="TX18" fmla="*/ 2677721 w 2986140"/>
                <a:gd name="TY18" fmla="*/ 1957641 h 3285900"/>
                <a:gd name="TX19" fmla="*/ 2882197 w 2986140"/>
                <a:gd name="TY19" fmla="*/ 1492701 h 3285900"/>
                <a:gd name="TX20" fmla="*/ 2919685 w 2986140"/>
                <a:gd name="TY20" fmla="*/ 1189882 h 3285900"/>
                <a:gd name="TX21" fmla="*/ 2430403 w 2986140"/>
                <a:gd name="TY21" fmla="*/ 283371 h 3285900"/>
                <a:gd name="TX22" fmla="*/ 1883186 w 2986140"/>
                <a:gd name="TY22" fmla="*/ 88632 h 3285900"/>
                <a:gd name="TX23" fmla="*/ 1587669 w 2986140"/>
                <a:gd name="TY23" fmla="*/ 69645 h 3285900"/>
                <a:gd name="TX24" fmla="*/ 917280 w 2986140"/>
                <a:gd name="TY24" fmla="*/ 246858 h 3285900"/>
                <a:gd name="TX25" fmla="*/ 480577 w 2986140"/>
                <a:gd name="TY25" fmla="*/ 799917 h 3285900"/>
                <a:gd name="TX26" fmla="*/ 467919 w 2986140"/>
                <a:gd name="TY26" fmla="*/ 1060867 h 3285900"/>
                <a:gd name="TX27" fmla="*/ 442116 w 2986140"/>
                <a:gd name="TY27" fmla="*/ 1162131 h 3285900"/>
                <a:gd name="TX28" fmla="*/ 152441 w 2986140"/>
                <a:gd name="TY28" fmla="*/ 1525320 h 3285900"/>
                <a:gd name="TX29" fmla="*/ 77954 w 2986140"/>
                <a:gd name="TY29" fmla="*/ 1652874 h 3285900"/>
                <a:gd name="TX30" fmla="*/ 105704 w 2986140"/>
                <a:gd name="TY30" fmla="*/ 1730770 h 3285900"/>
                <a:gd name="TX31" fmla="*/ 228877 w 2986140"/>
                <a:gd name="TY31" fmla="*/ 1777994 h 3285900"/>
                <a:gd name="TX32" fmla="*/ 308233 w 2986140"/>
                <a:gd name="TY32" fmla="*/ 1906522 h 3285900"/>
                <a:gd name="TX33" fmla="*/ 248838 w 2986140"/>
                <a:gd name="TY33" fmla="*/ 2034563 h 3285900"/>
                <a:gd name="TX34" fmla="*/ 253219 w 2986140"/>
                <a:gd name="TY34" fmla="*/ 2075458 h 3285900"/>
                <a:gd name="TX35" fmla="*/ 294601 w 2986140"/>
                <a:gd name="TY35" fmla="*/ 2109051 h 3285900"/>
                <a:gd name="TX36" fmla="*/ 304338 w 2986140"/>
                <a:gd name="TY36" fmla="*/ 2186946 h 3285900"/>
                <a:gd name="TX37" fmla="*/ 272207 w 2986140"/>
                <a:gd name="TY37" fmla="*/ 2223460 h 3285900"/>
                <a:gd name="TX38" fmla="*/ 271719 w 2986140"/>
                <a:gd name="TY38" fmla="*/ 2255592 h 3285900"/>
                <a:gd name="TX39" fmla="*/ 315049 w 2986140"/>
                <a:gd name="TY39" fmla="*/ 2308171 h 3285900"/>
                <a:gd name="TX40" fmla="*/ 336470 w 2986140"/>
                <a:gd name="TY40" fmla="*/ 2448383 h 3285900"/>
                <a:gd name="TX41" fmla="*/ 294114 w 2986140"/>
                <a:gd name="TY41" fmla="*/ 2577398 h 3285900"/>
                <a:gd name="TX42" fmla="*/ 354484 w 2986140"/>
                <a:gd name="TY42" fmla="*/ 2746822 h 3285900"/>
                <a:gd name="TX43" fmla="*/ 525367 w 2986140"/>
                <a:gd name="TY43" fmla="*/ 2809138 h 3285900"/>
                <a:gd name="TX44" fmla="*/ 777554 w 2986140"/>
                <a:gd name="TY44" fmla="*/ 2805243 h 3285900"/>
                <a:gd name="TX45" fmla="*/ 905595 w 2986140"/>
                <a:gd name="TY45" fmla="*/ 2812546 h 3285900"/>
                <a:gd name="TX46" fmla="*/ 1035097 w 2986140"/>
                <a:gd name="TY46" fmla="*/ 2932797 h 3285900"/>
                <a:gd name="TX47" fmla="*/ 1076965 w 2986140"/>
                <a:gd name="TY47" fmla="*/ 3141655 h 3285900"/>
                <a:gd name="TX48" fmla="*/ 1161677 w 2986140"/>
                <a:gd name="TY48" fmla="*/ 3217603 h 3285900"/>
                <a:gd name="TX49" fmla="*/ 1414049 w 2986140"/>
                <a:gd name="TY49" fmla="*/ 3216893 h 3285900"/>
                <a:gd name="TX50" fmla="*/ 1493069 w 2986140"/>
                <a:gd name="TY50" fmla="*/ 3216522 h 3285900"/>
                <a:gd name="TX51" fmla="*/ 1493069 w 2986140"/>
                <a:gd name="TY51" fmla="*/ 3285899 h 3285900"/>
                <a:gd name="TX52" fmla="*/ 1145611 w 2986140"/>
                <a:gd name="TY52" fmla="*/ 3284788 h 3285900"/>
                <a:gd name="TX53" fmla="*/ 1006373 w 2986140"/>
                <a:gd name="TY53" fmla="*/ 3147010 h 3285900"/>
                <a:gd name="TX54" fmla="*/ 964991 w 2986140"/>
                <a:gd name="TY54" fmla="*/ 2943021 h 3285900"/>
                <a:gd name="TX55" fmla="*/ 872003 w 2986140"/>
                <a:gd name="TY55" fmla="*/ 2876809 h 3285900"/>
                <a:gd name="TX56" fmla="*/ 689921 w 2986140"/>
                <a:gd name="TY56" fmla="*/ 2880217 h 3285900"/>
                <a:gd name="TX57" fmla="*/ 392458 w 2986140"/>
                <a:gd name="TY57" fmla="*/ 2848085 h 3285900"/>
                <a:gd name="TX58" fmla="*/ 260035 w 2986140"/>
                <a:gd name="TY58" fmla="*/ 2752176 h 3285900"/>
                <a:gd name="TX59" fmla="*/ 224495 w 2986140"/>
                <a:gd name="TY59" fmla="*/ 2565227 h 3285900"/>
                <a:gd name="TX60" fmla="*/ 268312 w 2986140"/>
                <a:gd name="TY60" fmla="*/ 2428910 h 3285900"/>
                <a:gd name="TX61" fmla="*/ 255167 w 2986140"/>
                <a:gd name="TY61" fmla="*/ 2344685 h 3285900"/>
                <a:gd name="TX62" fmla="*/ 216219 w 2986140"/>
                <a:gd name="TY62" fmla="*/ 2297947 h 3285900"/>
                <a:gd name="TX63" fmla="*/ 212324 w 2986140"/>
                <a:gd name="TY63" fmla="*/ 2184025 h 3285900"/>
                <a:gd name="TX64" fmla="*/ 235206 w 2986140"/>
                <a:gd name="TY64" fmla="*/ 2154814 h 3285900"/>
                <a:gd name="TX65" fmla="*/ 209403 w 2986140"/>
                <a:gd name="TY65" fmla="*/ 2130958 h 3285900"/>
                <a:gd name="TX66" fmla="*/ 193824 w 2986140"/>
                <a:gd name="TY66" fmla="*/ 1991234 h 3285900"/>
                <a:gd name="TX67" fmla="*/ 243969 w 2986140"/>
                <a:gd name="TY67" fmla="*/ 1871956 h 3285900"/>
                <a:gd name="TX68" fmla="*/ 234232 w 2986140"/>
                <a:gd name="TY68" fmla="*/ 1851021 h 3285900"/>
                <a:gd name="TX69" fmla="*/ 213297 w 2986140"/>
                <a:gd name="TY69" fmla="*/ 1845179 h 3285900"/>
                <a:gd name="TX70" fmla="*/ 65782 w 2986140"/>
                <a:gd name="TY70" fmla="*/ 1788218 h 3285900"/>
                <a:gd name="TX71" fmla="*/ 10769 w 2986140"/>
                <a:gd name="TY71" fmla="*/ 1627071 h 3285900"/>
                <a:gd name="TX72" fmla="*/ 127126 w 2986140"/>
                <a:gd name="TY72" fmla="*/ 1440122 h 3285900"/>
                <a:gd name="TX73" fmla="*/ 389536 w 2986140"/>
                <a:gd name="TY73" fmla="*/ 1111500 h 3285900"/>
                <a:gd name="TX74" fmla="*/ 398787 w 2986140"/>
                <a:gd name="TY74" fmla="*/ 1078394 h 3285900"/>
                <a:gd name="TX75" fmla="*/ 459643 w 2986140"/>
                <a:gd name="TY75" fmla="*/ 654836 h 3285900"/>
                <a:gd name="TX76" fmla="*/ 1142690 w 2986140"/>
                <a:gd name="TY76" fmla="*/ 68671 h 3285900"/>
                <a:gd name="TX77" fmla="*/ 1512208 w 2986140"/>
                <a:gd name="TY77" fmla="*/ 3434 h 3285900"/>
                <a:gd name="TX78" fmla="*/ 1711336 w 2986140"/>
                <a:gd name="TY78" fmla="*/ 2011 h 328590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</a:cxnLst>
              <a:rect l="l" t="t" r="r" b="b"/>
              <a:pathLst>
                <a:path w="2986140" h="3285900">
                  <a:moveTo>
                    <a:pt x="1711336" y="2011"/>
                  </a:moveTo>
                  <a:cubicBezTo>
                    <a:pt x="1908715" y="11345"/>
                    <a:pt x="2100685" y="53335"/>
                    <a:pt x="2285809" y="131475"/>
                  </a:cubicBezTo>
                  <a:cubicBezTo>
                    <a:pt x="2537996" y="238581"/>
                    <a:pt x="2736143" y="408004"/>
                    <a:pt x="2864184" y="653376"/>
                  </a:cubicBezTo>
                  <a:cubicBezTo>
                    <a:pt x="2926014" y="772166"/>
                    <a:pt x="2962528" y="899234"/>
                    <a:pt x="2977619" y="1032143"/>
                  </a:cubicBezTo>
                  <a:cubicBezTo>
                    <a:pt x="3007318" y="1297475"/>
                    <a:pt x="2957659" y="1550636"/>
                    <a:pt x="2855421" y="1795034"/>
                  </a:cubicBezTo>
                  <a:cubicBezTo>
                    <a:pt x="2821828" y="1876337"/>
                    <a:pt x="2767301" y="1945470"/>
                    <a:pt x="2717643" y="2017523"/>
                  </a:cubicBezTo>
                  <a:cubicBezTo>
                    <a:pt x="2662629" y="2096879"/>
                    <a:pt x="2608102" y="2176236"/>
                    <a:pt x="2575970" y="2268250"/>
                  </a:cubicBezTo>
                  <a:cubicBezTo>
                    <a:pt x="2561852" y="2305737"/>
                    <a:pt x="2555036" y="2344198"/>
                    <a:pt x="2555036" y="2384606"/>
                  </a:cubicBezTo>
                  <a:cubicBezTo>
                    <a:pt x="2556009" y="2619754"/>
                    <a:pt x="2556009" y="2855388"/>
                    <a:pt x="2555036" y="3090536"/>
                  </a:cubicBezTo>
                  <a:cubicBezTo>
                    <a:pt x="2555036" y="3112444"/>
                    <a:pt x="2560391" y="3117800"/>
                    <a:pt x="2581812" y="3117312"/>
                  </a:cubicBezTo>
                  <a:cubicBezTo>
                    <a:pt x="2650945" y="3115852"/>
                    <a:pt x="2719590" y="3117312"/>
                    <a:pt x="2788723" y="3116339"/>
                  </a:cubicBezTo>
                  <a:cubicBezTo>
                    <a:pt x="2804302" y="3115852"/>
                    <a:pt x="2810144" y="3119746"/>
                    <a:pt x="2809170" y="3136300"/>
                  </a:cubicBezTo>
                  <a:cubicBezTo>
                    <a:pt x="2807710" y="3156747"/>
                    <a:pt x="2808197" y="3176708"/>
                    <a:pt x="2809170" y="3197156"/>
                  </a:cubicBezTo>
                  <a:cubicBezTo>
                    <a:pt x="2809657" y="3209813"/>
                    <a:pt x="2806250" y="3214195"/>
                    <a:pt x="2793104" y="3214195"/>
                  </a:cubicBezTo>
                  <a:cubicBezTo>
                    <a:pt x="2696709" y="3213708"/>
                    <a:pt x="2599826" y="3213222"/>
                    <a:pt x="2503430" y="3214195"/>
                  </a:cubicBezTo>
                  <a:cubicBezTo>
                    <a:pt x="2484930" y="3214682"/>
                    <a:pt x="2487364" y="3203971"/>
                    <a:pt x="2487364" y="3192774"/>
                  </a:cubicBezTo>
                  <a:cubicBezTo>
                    <a:pt x="2487364" y="3051588"/>
                    <a:pt x="2490772" y="2530661"/>
                    <a:pt x="2486390" y="2411383"/>
                  </a:cubicBezTo>
                  <a:cubicBezTo>
                    <a:pt x="2482982" y="2315961"/>
                    <a:pt x="2511706" y="2231736"/>
                    <a:pt x="2554549" y="2149459"/>
                  </a:cubicBezTo>
                  <a:cubicBezTo>
                    <a:pt x="2589602" y="2081787"/>
                    <a:pt x="2630984" y="2017523"/>
                    <a:pt x="2677721" y="1957641"/>
                  </a:cubicBezTo>
                  <a:cubicBezTo>
                    <a:pt x="2785802" y="1819376"/>
                    <a:pt x="2843250" y="1660664"/>
                    <a:pt x="2882197" y="1492701"/>
                  </a:cubicBezTo>
                  <a:cubicBezTo>
                    <a:pt x="2905566" y="1392897"/>
                    <a:pt x="2920172" y="1292119"/>
                    <a:pt x="2919685" y="1189882"/>
                  </a:cubicBezTo>
                  <a:cubicBezTo>
                    <a:pt x="2917250" y="801378"/>
                    <a:pt x="2759999" y="495150"/>
                    <a:pt x="2430403" y="283371"/>
                  </a:cubicBezTo>
                  <a:cubicBezTo>
                    <a:pt x="2263414" y="176265"/>
                    <a:pt x="2078412" y="117356"/>
                    <a:pt x="1883186" y="88632"/>
                  </a:cubicBezTo>
                  <a:cubicBezTo>
                    <a:pt x="1785329" y="74027"/>
                    <a:pt x="1686499" y="67211"/>
                    <a:pt x="1587669" y="69645"/>
                  </a:cubicBezTo>
                  <a:cubicBezTo>
                    <a:pt x="1350087" y="75487"/>
                    <a:pt x="1122729" y="121251"/>
                    <a:pt x="917280" y="246858"/>
                  </a:cubicBezTo>
                  <a:cubicBezTo>
                    <a:pt x="704041" y="376846"/>
                    <a:pt x="553117" y="557954"/>
                    <a:pt x="480577" y="799917"/>
                  </a:cubicBezTo>
                  <a:cubicBezTo>
                    <a:pt x="454774" y="885602"/>
                    <a:pt x="445524" y="972748"/>
                    <a:pt x="467919" y="1060867"/>
                  </a:cubicBezTo>
                  <a:cubicBezTo>
                    <a:pt x="477656" y="1099815"/>
                    <a:pt x="466458" y="1131947"/>
                    <a:pt x="442116" y="1162131"/>
                  </a:cubicBezTo>
                  <a:cubicBezTo>
                    <a:pt x="345233" y="1282870"/>
                    <a:pt x="248351" y="1403608"/>
                    <a:pt x="152441" y="1525320"/>
                  </a:cubicBezTo>
                  <a:cubicBezTo>
                    <a:pt x="121770" y="1564268"/>
                    <a:pt x="94020" y="1605163"/>
                    <a:pt x="77954" y="1652874"/>
                  </a:cubicBezTo>
                  <a:cubicBezTo>
                    <a:pt x="65296" y="1690848"/>
                    <a:pt x="72112" y="1709835"/>
                    <a:pt x="105704" y="1730770"/>
                  </a:cubicBezTo>
                  <a:cubicBezTo>
                    <a:pt x="143678" y="1754139"/>
                    <a:pt x="182626" y="1772639"/>
                    <a:pt x="228877" y="1777994"/>
                  </a:cubicBezTo>
                  <a:cubicBezTo>
                    <a:pt x="302877" y="1786271"/>
                    <a:pt x="330628" y="1835929"/>
                    <a:pt x="308233" y="1906522"/>
                  </a:cubicBezTo>
                  <a:cubicBezTo>
                    <a:pt x="293628" y="1951799"/>
                    <a:pt x="283404" y="1998049"/>
                    <a:pt x="248838" y="2034563"/>
                  </a:cubicBezTo>
                  <a:cubicBezTo>
                    <a:pt x="236180" y="2047707"/>
                    <a:pt x="240074" y="2063773"/>
                    <a:pt x="253219" y="2075458"/>
                  </a:cubicBezTo>
                  <a:cubicBezTo>
                    <a:pt x="266364" y="2087142"/>
                    <a:pt x="280970" y="2097853"/>
                    <a:pt x="294601" y="2109051"/>
                  </a:cubicBezTo>
                  <a:cubicBezTo>
                    <a:pt x="323812" y="2132906"/>
                    <a:pt x="326733" y="2156761"/>
                    <a:pt x="304338" y="2186946"/>
                  </a:cubicBezTo>
                  <a:cubicBezTo>
                    <a:pt x="294601" y="2200091"/>
                    <a:pt x="283890" y="2212262"/>
                    <a:pt x="272207" y="2223460"/>
                  </a:cubicBezTo>
                  <a:cubicBezTo>
                    <a:pt x="260035" y="2234657"/>
                    <a:pt x="260522" y="2243420"/>
                    <a:pt x="271719" y="2255592"/>
                  </a:cubicBezTo>
                  <a:cubicBezTo>
                    <a:pt x="287299" y="2272144"/>
                    <a:pt x="301417" y="2290158"/>
                    <a:pt x="315049" y="2308171"/>
                  </a:cubicBezTo>
                  <a:cubicBezTo>
                    <a:pt x="347181" y="2351014"/>
                    <a:pt x="353023" y="2397751"/>
                    <a:pt x="336470" y="2448383"/>
                  </a:cubicBezTo>
                  <a:cubicBezTo>
                    <a:pt x="322838" y="2491713"/>
                    <a:pt x="307746" y="2534068"/>
                    <a:pt x="294114" y="2577398"/>
                  </a:cubicBezTo>
                  <a:cubicBezTo>
                    <a:pt x="270746" y="2650425"/>
                    <a:pt x="298496" y="2703492"/>
                    <a:pt x="354484" y="2746822"/>
                  </a:cubicBezTo>
                  <a:cubicBezTo>
                    <a:pt x="404629" y="2785769"/>
                    <a:pt x="463538" y="2801835"/>
                    <a:pt x="525367" y="2809138"/>
                  </a:cubicBezTo>
                  <a:cubicBezTo>
                    <a:pt x="609592" y="2818875"/>
                    <a:pt x="693329" y="2809624"/>
                    <a:pt x="777554" y="2805243"/>
                  </a:cubicBezTo>
                  <a:cubicBezTo>
                    <a:pt x="820397" y="2802809"/>
                    <a:pt x="863240" y="2803783"/>
                    <a:pt x="905595" y="2812546"/>
                  </a:cubicBezTo>
                  <a:cubicBezTo>
                    <a:pt x="973754" y="2826178"/>
                    <a:pt x="1015136" y="2868046"/>
                    <a:pt x="1035097" y="2932797"/>
                  </a:cubicBezTo>
                  <a:cubicBezTo>
                    <a:pt x="1056031" y="3000956"/>
                    <a:pt x="1072097" y="3070088"/>
                    <a:pt x="1076965" y="3141655"/>
                  </a:cubicBezTo>
                  <a:cubicBezTo>
                    <a:pt x="1080374" y="3200076"/>
                    <a:pt x="1101795" y="3217116"/>
                    <a:pt x="1161677" y="3217603"/>
                  </a:cubicBezTo>
                  <a:cubicBezTo>
                    <a:pt x="1191801" y="3217786"/>
                    <a:pt x="1295659" y="3217420"/>
                    <a:pt x="1414049" y="3216893"/>
                  </a:cubicBezTo>
                  <a:lnTo>
                    <a:pt x="1493069" y="3216522"/>
                  </a:lnTo>
                  <a:lnTo>
                    <a:pt x="1493069" y="3285899"/>
                  </a:lnTo>
                  <a:lnTo>
                    <a:pt x="1145611" y="3284788"/>
                  </a:lnTo>
                  <a:cubicBezTo>
                    <a:pt x="1075505" y="3284788"/>
                    <a:pt x="1005886" y="3246814"/>
                    <a:pt x="1006373" y="3147010"/>
                  </a:cubicBezTo>
                  <a:cubicBezTo>
                    <a:pt x="1006860" y="3075930"/>
                    <a:pt x="985438" y="3009232"/>
                    <a:pt x="964991" y="2943021"/>
                  </a:cubicBezTo>
                  <a:cubicBezTo>
                    <a:pt x="951359" y="2899205"/>
                    <a:pt x="915332" y="2881191"/>
                    <a:pt x="872003" y="2876809"/>
                  </a:cubicBezTo>
                  <a:cubicBezTo>
                    <a:pt x="811147" y="2870968"/>
                    <a:pt x="750777" y="2878270"/>
                    <a:pt x="689921" y="2880217"/>
                  </a:cubicBezTo>
                  <a:cubicBezTo>
                    <a:pt x="589144" y="2883625"/>
                    <a:pt x="488853" y="2886060"/>
                    <a:pt x="392458" y="2848085"/>
                  </a:cubicBezTo>
                  <a:cubicBezTo>
                    <a:pt x="339878" y="2827638"/>
                    <a:pt x="296548" y="2794532"/>
                    <a:pt x="260035" y="2752176"/>
                  </a:cubicBezTo>
                  <a:cubicBezTo>
                    <a:pt x="211837" y="2696676"/>
                    <a:pt x="206482" y="2632899"/>
                    <a:pt x="224495" y="2565227"/>
                  </a:cubicBezTo>
                  <a:cubicBezTo>
                    <a:pt x="236666" y="2518976"/>
                    <a:pt x="251758" y="2473700"/>
                    <a:pt x="268312" y="2428910"/>
                  </a:cubicBezTo>
                  <a:cubicBezTo>
                    <a:pt x="280482" y="2397264"/>
                    <a:pt x="275127" y="2370001"/>
                    <a:pt x="255167" y="2344685"/>
                  </a:cubicBezTo>
                  <a:cubicBezTo>
                    <a:pt x="242509" y="2328619"/>
                    <a:pt x="229851" y="2313040"/>
                    <a:pt x="216219" y="2297947"/>
                  </a:cubicBezTo>
                  <a:cubicBezTo>
                    <a:pt x="179219" y="2256566"/>
                    <a:pt x="178245" y="2227354"/>
                    <a:pt x="212324" y="2184025"/>
                  </a:cubicBezTo>
                  <a:cubicBezTo>
                    <a:pt x="220114" y="2174288"/>
                    <a:pt x="237153" y="2166498"/>
                    <a:pt x="235206" y="2154814"/>
                  </a:cubicBezTo>
                  <a:cubicBezTo>
                    <a:pt x="234232" y="2145564"/>
                    <a:pt x="218166" y="2139235"/>
                    <a:pt x="209403" y="2130958"/>
                  </a:cubicBezTo>
                  <a:cubicBezTo>
                    <a:pt x="162665" y="2088603"/>
                    <a:pt x="154876" y="2039918"/>
                    <a:pt x="193824" y="1991234"/>
                  </a:cubicBezTo>
                  <a:cubicBezTo>
                    <a:pt x="222548" y="1955207"/>
                    <a:pt x="228390" y="1911877"/>
                    <a:pt x="243969" y="1871956"/>
                  </a:cubicBezTo>
                  <a:cubicBezTo>
                    <a:pt x="248351" y="1861245"/>
                    <a:pt x="243969" y="1854916"/>
                    <a:pt x="234232" y="1851021"/>
                  </a:cubicBezTo>
                  <a:cubicBezTo>
                    <a:pt x="227416" y="1848587"/>
                    <a:pt x="220114" y="1845666"/>
                    <a:pt x="213297" y="1845179"/>
                  </a:cubicBezTo>
                  <a:cubicBezTo>
                    <a:pt x="157797" y="1842745"/>
                    <a:pt x="111060" y="1816942"/>
                    <a:pt x="65782" y="1788218"/>
                  </a:cubicBezTo>
                  <a:cubicBezTo>
                    <a:pt x="3953" y="1748783"/>
                    <a:pt x="-14061" y="1695717"/>
                    <a:pt x="10769" y="1627071"/>
                  </a:cubicBezTo>
                  <a:cubicBezTo>
                    <a:pt x="36085" y="1556478"/>
                    <a:pt x="81848" y="1498056"/>
                    <a:pt x="127126" y="1440122"/>
                  </a:cubicBezTo>
                  <a:cubicBezTo>
                    <a:pt x="213297" y="1329607"/>
                    <a:pt x="306285" y="1224448"/>
                    <a:pt x="389536" y="1111500"/>
                  </a:cubicBezTo>
                  <a:cubicBezTo>
                    <a:pt x="397326" y="1101275"/>
                    <a:pt x="402194" y="1092025"/>
                    <a:pt x="398787" y="1078394"/>
                  </a:cubicBezTo>
                  <a:cubicBezTo>
                    <a:pt x="360326" y="928932"/>
                    <a:pt x="396839" y="789206"/>
                    <a:pt x="459643" y="654836"/>
                  </a:cubicBezTo>
                  <a:cubicBezTo>
                    <a:pt x="598394" y="356398"/>
                    <a:pt x="832568" y="167988"/>
                    <a:pt x="1142690" y="68671"/>
                  </a:cubicBezTo>
                  <a:cubicBezTo>
                    <a:pt x="1262941" y="30210"/>
                    <a:pt x="1386601" y="10736"/>
                    <a:pt x="1512208" y="3434"/>
                  </a:cubicBezTo>
                  <a:cubicBezTo>
                    <a:pt x="1579150" y="-583"/>
                    <a:pt x="1645544" y="-1100"/>
                    <a:pt x="1711336" y="2011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4" name="도형 124"/>
            <p:cNvSpPr>
              <a:spLocks/>
            </p:cNvSpPr>
            <p:nvPr/>
          </p:nvSpPr>
          <p:spPr>
            <a:xfrm>
              <a:off x="2037080" y="5637530"/>
              <a:ext cx="303530" cy="591185"/>
            </a:xfrm>
            <a:custGeom>
              <a:avLst/>
              <a:gdLst>
                <a:gd name="TX0" fmla="*/ 433812 w 469272"/>
                <a:gd name="TY0" fmla="*/ 340259 h 915155"/>
                <a:gd name="TX1" fmla="*/ 428531 w 469272"/>
                <a:gd name="TY1" fmla="*/ 340259 h 915155"/>
                <a:gd name="TX2" fmla="*/ 428531 w 469272"/>
                <a:gd name="TY2" fmla="*/ 20370 h 915155"/>
                <a:gd name="TX3" fmla="*/ 408160 w 469272"/>
                <a:gd name="TY3" fmla="*/ 0 h 915155"/>
                <a:gd name="TX4" fmla="*/ 70164 w 469272"/>
                <a:gd name="TY4" fmla="*/ 0 h 915155"/>
                <a:gd name="TX5" fmla="*/ 49794 w 469272"/>
                <a:gd name="TY5" fmla="*/ 20370 h 915155"/>
                <a:gd name="TX6" fmla="*/ 49794 w 469272"/>
                <a:gd name="TY6" fmla="*/ 340259 h 915155"/>
                <a:gd name="TX7" fmla="*/ 34705 w 469272"/>
                <a:gd name="TY7" fmla="*/ 340259 h 915155"/>
                <a:gd name="TX8" fmla="*/ 0 w 469272"/>
                <a:gd name="TY8" fmla="*/ 374964 h 915155"/>
                <a:gd name="TX9" fmla="*/ 0 w 469272"/>
                <a:gd name="TY9" fmla="*/ 880449 h 915155"/>
                <a:gd name="TX10" fmla="*/ 34705 w 469272"/>
                <a:gd name="TY10" fmla="*/ 915155 h 915155"/>
                <a:gd name="TX11" fmla="*/ 434566 w 469272"/>
                <a:gd name="TY11" fmla="*/ 915155 h 915155"/>
                <a:gd name="TX12" fmla="*/ 469271 w 469272"/>
                <a:gd name="TY12" fmla="*/ 880449 h 915155"/>
                <a:gd name="TX13" fmla="*/ 469271 w 469272"/>
                <a:gd name="TY13" fmla="*/ 374964 h 915155"/>
                <a:gd name="TX14" fmla="*/ 433812 w 469272"/>
                <a:gd name="TY14" fmla="*/ 340259 h 915155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469272" h="915155">
                  <a:moveTo>
                    <a:pt x="433812" y="340259"/>
                  </a:moveTo>
                  <a:lnTo>
                    <a:pt x="428531" y="340259"/>
                  </a:lnTo>
                  <a:lnTo>
                    <a:pt x="428531" y="20370"/>
                  </a:lnTo>
                  <a:cubicBezTo>
                    <a:pt x="428531" y="9054"/>
                    <a:pt x="419477" y="0"/>
                    <a:pt x="408160" y="0"/>
                  </a:cubicBezTo>
                  <a:lnTo>
                    <a:pt x="70164" y="0"/>
                  </a:lnTo>
                  <a:cubicBezTo>
                    <a:pt x="58847" y="0"/>
                    <a:pt x="49794" y="9054"/>
                    <a:pt x="49794" y="20370"/>
                  </a:cubicBezTo>
                  <a:lnTo>
                    <a:pt x="49794" y="340259"/>
                  </a:lnTo>
                  <a:lnTo>
                    <a:pt x="34705" y="340259"/>
                  </a:lnTo>
                  <a:cubicBezTo>
                    <a:pt x="15089" y="340259"/>
                    <a:pt x="0" y="356103"/>
                    <a:pt x="0" y="374964"/>
                  </a:cubicBezTo>
                  <a:lnTo>
                    <a:pt x="0" y="880449"/>
                  </a:lnTo>
                  <a:cubicBezTo>
                    <a:pt x="0" y="900065"/>
                    <a:pt x="15843" y="915155"/>
                    <a:pt x="34705" y="915155"/>
                  </a:cubicBezTo>
                  <a:lnTo>
                    <a:pt x="434566" y="915155"/>
                  </a:lnTo>
                  <a:cubicBezTo>
                    <a:pt x="454182" y="915155"/>
                    <a:pt x="469271" y="899311"/>
                    <a:pt x="469271" y="880449"/>
                  </a:cubicBezTo>
                  <a:lnTo>
                    <a:pt x="469271" y="374964"/>
                  </a:lnTo>
                  <a:cubicBezTo>
                    <a:pt x="468517" y="356103"/>
                    <a:pt x="452673" y="340259"/>
                    <a:pt x="433812" y="340259"/>
                  </a:cubicBezTo>
                  <a:close/>
                </a:path>
              </a:pathLst>
            </a:custGeom>
            <a:solidFill>
              <a:srgbClr val="47DCB3"/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5" name="도형 125"/>
            <p:cNvSpPr>
              <a:spLocks/>
            </p:cNvSpPr>
            <p:nvPr/>
          </p:nvSpPr>
          <p:spPr>
            <a:xfrm>
              <a:off x="7483475" y="6054090"/>
              <a:ext cx="870585" cy="446405"/>
            </a:xfrm>
            <a:custGeom>
              <a:avLst/>
              <a:gdLst>
                <a:gd name="TX0" fmla="*/ 847254 w 1348212"/>
                <a:gd name="TY0" fmla="*/ 639778 h 691081"/>
                <a:gd name="TX1" fmla="*/ 847254 w 1348212"/>
                <a:gd name="TY1" fmla="*/ 632234 h 691081"/>
                <a:gd name="TX2" fmla="*/ 1318033 w 1348212"/>
                <a:gd name="TY2" fmla="*/ 632234 h 691081"/>
                <a:gd name="TX3" fmla="*/ 1348212 w 1348212"/>
                <a:gd name="TY3" fmla="*/ 602055 h 691081"/>
                <a:gd name="TX4" fmla="*/ 1348212 w 1348212"/>
                <a:gd name="TY4" fmla="*/ 104115 h 691081"/>
                <a:gd name="TX5" fmla="*/ 1318033 w 1348212"/>
                <a:gd name="TY5" fmla="*/ 73937 h 691081"/>
                <a:gd name="TX6" fmla="*/ 847254 w 1348212"/>
                <a:gd name="TY6" fmla="*/ 73937 h 691081"/>
                <a:gd name="TX7" fmla="*/ 847254 w 1348212"/>
                <a:gd name="TY7" fmla="*/ 51303 h 691081"/>
                <a:gd name="TX8" fmla="*/ 795951 w 1348212"/>
                <a:gd name="TY8" fmla="*/ 0 h 691081"/>
                <a:gd name="TX9" fmla="*/ 51303 w 1348212"/>
                <a:gd name="TY9" fmla="*/ 0 h 691081"/>
                <a:gd name="TX10" fmla="*/ 0 w 1348212"/>
                <a:gd name="TY10" fmla="*/ 51303 h 691081"/>
                <a:gd name="TX11" fmla="*/ 0 w 1348212"/>
                <a:gd name="TY11" fmla="*/ 639778 h 691081"/>
                <a:gd name="TX12" fmla="*/ 51303 w 1348212"/>
                <a:gd name="TY12" fmla="*/ 691081 h 691081"/>
                <a:gd name="TX13" fmla="*/ 795951 w 1348212"/>
                <a:gd name="TY13" fmla="*/ 691081 h 691081"/>
                <a:gd name="TX14" fmla="*/ 847254 w 1348212"/>
                <a:gd name="TY14" fmla="*/ 639778 h 69108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348212" h="691081">
                  <a:moveTo>
                    <a:pt x="847254" y="639778"/>
                  </a:moveTo>
                  <a:lnTo>
                    <a:pt x="847254" y="632234"/>
                  </a:lnTo>
                  <a:lnTo>
                    <a:pt x="1318033" y="632234"/>
                  </a:lnTo>
                  <a:cubicBezTo>
                    <a:pt x="1334632" y="632234"/>
                    <a:pt x="1348212" y="618653"/>
                    <a:pt x="1348212" y="602055"/>
                  </a:cubicBezTo>
                  <a:lnTo>
                    <a:pt x="1348212" y="104115"/>
                  </a:lnTo>
                  <a:cubicBezTo>
                    <a:pt x="1348212" y="87517"/>
                    <a:pt x="1334632" y="73937"/>
                    <a:pt x="1318033" y="73937"/>
                  </a:cubicBezTo>
                  <a:lnTo>
                    <a:pt x="847254" y="73937"/>
                  </a:lnTo>
                  <a:lnTo>
                    <a:pt x="847254" y="51303"/>
                  </a:lnTo>
                  <a:cubicBezTo>
                    <a:pt x="847254" y="22634"/>
                    <a:pt x="823865" y="0"/>
                    <a:pt x="795951" y="0"/>
                  </a:cubicBezTo>
                  <a:lnTo>
                    <a:pt x="51303" y="0"/>
                  </a:lnTo>
                  <a:cubicBezTo>
                    <a:pt x="22634" y="0"/>
                    <a:pt x="0" y="23388"/>
                    <a:pt x="0" y="51303"/>
                  </a:cubicBezTo>
                  <a:lnTo>
                    <a:pt x="0" y="639778"/>
                  </a:lnTo>
                  <a:cubicBezTo>
                    <a:pt x="0" y="668447"/>
                    <a:pt x="23388" y="691081"/>
                    <a:pt x="51303" y="691081"/>
                  </a:cubicBezTo>
                  <a:lnTo>
                    <a:pt x="795951" y="691081"/>
                  </a:lnTo>
                  <a:cubicBezTo>
                    <a:pt x="823865" y="691081"/>
                    <a:pt x="847254" y="668447"/>
                    <a:pt x="847254" y="639778"/>
                  </a:cubicBezTo>
                  <a:close/>
                </a:path>
              </a:pathLst>
            </a:custGeom>
            <a:solidFill>
              <a:srgbClr val="47DCB3"/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6" name="도형 126"/>
            <p:cNvSpPr>
              <a:spLocks/>
            </p:cNvSpPr>
            <p:nvPr/>
          </p:nvSpPr>
          <p:spPr>
            <a:xfrm>
              <a:off x="4965065" y="5895340"/>
              <a:ext cx="486410" cy="754380"/>
            </a:xfrm>
            <a:custGeom>
              <a:avLst/>
              <a:gdLst>
                <a:gd name="TX0" fmla="*/ 608091 w 753014"/>
                <a:gd name="TY0" fmla="*/ 906552 h 1168048"/>
                <a:gd name="TX1" fmla="*/ 607337 w 753014"/>
                <a:gd name="TY1" fmla="*/ 640984 h 1168048"/>
                <a:gd name="TX2" fmla="*/ 603564 w 753014"/>
                <a:gd name="TY2" fmla="*/ 29875 h 1168048"/>
                <a:gd name="TX3" fmla="*/ 632988 w 753014"/>
                <a:gd name="TY3" fmla="*/ 451 h 1168048"/>
                <a:gd name="TX4" fmla="*/ 715978 w 753014"/>
                <a:gd name="TY4" fmla="*/ 451 h 1168048"/>
                <a:gd name="TX5" fmla="*/ 752946 w 753014"/>
                <a:gd name="TY5" fmla="*/ 38174 h 1168048"/>
                <a:gd name="TX6" fmla="*/ 752192 w 753014"/>
                <a:gd name="TY6" fmla="*/ 841669 h 1168048"/>
                <a:gd name="TX7" fmla="*/ 752946 w 753014"/>
                <a:gd name="TY7" fmla="*/ 1128362 h 1168048"/>
                <a:gd name="TX8" fmla="*/ 718242 w 753014"/>
                <a:gd name="TY8" fmla="*/ 1165330 h 1168048"/>
                <a:gd name="TX9" fmla="*/ 596020 w 753014"/>
                <a:gd name="TY9" fmla="*/ 1159295 h 1168048"/>
                <a:gd name="TX10" fmla="*/ 535663 w 753014"/>
                <a:gd name="TY10" fmla="*/ 1054426 h 1168048"/>
                <a:gd name="TX11" fmla="*/ 162208 w 753014"/>
                <a:gd name="TY11" fmla="*/ 278845 h 1168048"/>
                <a:gd name="TX12" fmla="*/ 139574 w 753014"/>
                <a:gd name="TY12" fmla="*/ 222261 h 1168048"/>
                <a:gd name="TX13" fmla="*/ 148628 w 753014"/>
                <a:gd name="TY13" fmla="*/ 622122 h 1168048"/>
                <a:gd name="TX14" fmla="*/ 150136 w 753014"/>
                <a:gd name="TY14" fmla="*/ 1135152 h 1168048"/>
                <a:gd name="TX15" fmla="*/ 119958 w 753014"/>
                <a:gd name="TY15" fmla="*/ 1164576 h 1168048"/>
                <a:gd name="TX16" fmla="*/ 29423 w 753014"/>
                <a:gd name="TY16" fmla="*/ 1164576 h 1168048"/>
                <a:gd name="TX17" fmla="*/ 0 w 753014"/>
                <a:gd name="TY17" fmla="*/ 1134398 h 1168048"/>
                <a:gd name="TX18" fmla="*/ 0 w 753014"/>
                <a:gd name="TY18" fmla="*/ 32893 h 1168048"/>
                <a:gd name="TX19" fmla="*/ 30932 w 753014"/>
                <a:gd name="TY19" fmla="*/ 451 h 1168048"/>
                <a:gd name="TX20" fmla="*/ 151645 w 753014"/>
                <a:gd name="TY20" fmla="*/ 451 h 1168048"/>
                <a:gd name="TX21" fmla="*/ 184087 w 753014"/>
                <a:gd name="TY21" fmla="*/ 19313 h 1168048"/>
                <a:gd name="TX22" fmla="*/ 591493 w 753014"/>
                <a:gd name="TY22" fmla="*/ 853740 h 1168048"/>
                <a:gd name="TX23" fmla="*/ 613372 w 753014"/>
                <a:gd name="TY23" fmla="*/ 908061 h 1168048"/>
                <a:gd name="TX24" fmla="*/ 608091 w 753014"/>
                <a:gd name="TY24" fmla="*/ 906552 h 116804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753014" h="1168048">
                  <a:moveTo>
                    <a:pt x="608091" y="906552"/>
                  </a:moveTo>
                  <a:cubicBezTo>
                    <a:pt x="608091" y="818281"/>
                    <a:pt x="610354" y="729255"/>
                    <a:pt x="607337" y="640984"/>
                  </a:cubicBezTo>
                  <a:cubicBezTo>
                    <a:pt x="600546" y="437281"/>
                    <a:pt x="605828" y="233578"/>
                    <a:pt x="603564" y="29875"/>
                  </a:cubicBezTo>
                  <a:cubicBezTo>
                    <a:pt x="603564" y="6487"/>
                    <a:pt x="610354" y="-1058"/>
                    <a:pt x="632988" y="451"/>
                  </a:cubicBezTo>
                  <a:cubicBezTo>
                    <a:pt x="660903" y="1960"/>
                    <a:pt x="688818" y="2714"/>
                    <a:pt x="715978" y="451"/>
                  </a:cubicBezTo>
                  <a:cubicBezTo>
                    <a:pt x="746156" y="-2567"/>
                    <a:pt x="752946" y="9505"/>
                    <a:pt x="752946" y="38174"/>
                  </a:cubicBezTo>
                  <a:cubicBezTo>
                    <a:pt x="752192" y="306006"/>
                    <a:pt x="752192" y="573837"/>
                    <a:pt x="752192" y="841669"/>
                  </a:cubicBezTo>
                  <a:cubicBezTo>
                    <a:pt x="752192" y="937485"/>
                    <a:pt x="751437" y="1032546"/>
                    <a:pt x="752946" y="1128362"/>
                  </a:cubicBezTo>
                  <a:cubicBezTo>
                    <a:pt x="753701" y="1155522"/>
                    <a:pt x="748420" y="1166839"/>
                    <a:pt x="718242" y="1165330"/>
                  </a:cubicBezTo>
                  <a:cubicBezTo>
                    <a:pt x="676747" y="1162313"/>
                    <a:pt x="629216" y="1176647"/>
                    <a:pt x="596020" y="1159295"/>
                  </a:cubicBezTo>
                  <a:cubicBezTo>
                    <a:pt x="562824" y="1142696"/>
                    <a:pt x="553770" y="1091394"/>
                    <a:pt x="535663" y="1054426"/>
                  </a:cubicBezTo>
                  <a:cubicBezTo>
                    <a:pt x="408915" y="797156"/>
                    <a:pt x="267832" y="546677"/>
                    <a:pt x="162208" y="278845"/>
                  </a:cubicBezTo>
                  <a:cubicBezTo>
                    <a:pt x="156172" y="263002"/>
                    <a:pt x="149382" y="247158"/>
                    <a:pt x="139574" y="222261"/>
                  </a:cubicBezTo>
                  <a:cubicBezTo>
                    <a:pt x="142592" y="362590"/>
                    <a:pt x="147119" y="492356"/>
                    <a:pt x="148628" y="622122"/>
                  </a:cubicBezTo>
                  <a:cubicBezTo>
                    <a:pt x="150136" y="793384"/>
                    <a:pt x="148628" y="963891"/>
                    <a:pt x="150136" y="1135152"/>
                  </a:cubicBezTo>
                  <a:cubicBezTo>
                    <a:pt x="150136" y="1158540"/>
                    <a:pt x="143347" y="1166085"/>
                    <a:pt x="119958" y="1164576"/>
                  </a:cubicBezTo>
                  <a:cubicBezTo>
                    <a:pt x="89780" y="1163067"/>
                    <a:pt x="59602" y="1162313"/>
                    <a:pt x="29423" y="1164576"/>
                  </a:cubicBezTo>
                  <a:cubicBezTo>
                    <a:pt x="5281" y="1166085"/>
                    <a:pt x="0" y="1156277"/>
                    <a:pt x="0" y="1134398"/>
                  </a:cubicBezTo>
                  <a:cubicBezTo>
                    <a:pt x="754" y="766978"/>
                    <a:pt x="754" y="400313"/>
                    <a:pt x="0" y="32893"/>
                  </a:cubicBezTo>
                  <a:cubicBezTo>
                    <a:pt x="0" y="9505"/>
                    <a:pt x="5281" y="-1058"/>
                    <a:pt x="30932" y="451"/>
                  </a:cubicBezTo>
                  <a:cubicBezTo>
                    <a:pt x="70919" y="2714"/>
                    <a:pt x="111659" y="1205"/>
                    <a:pt x="151645" y="451"/>
                  </a:cubicBezTo>
                  <a:cubicBezTo>
                    <a:pt x="166734" y="451"/>
                    <a:pt x="176542" y="4224"/>
                    <a:pt x="184087" y="19313"/>
                  </a:cubicBezTo>
                  <a:cubicBezTo>
                    <a:pt x="319889" y="297706"/>
                    <a:pt x="475307" y="565538"/>
                    <a:pt x="591493" y="853740"/>
                  </a:cubicBezTo>
                  <a:cubicBezTo>
                    <a:pt x="599037" y="871847"/>
                    <a:pt x="605828" y="889954"/>
                    <a:pt x="613372" y="908061"/>
                  </a:cubicBezTo>
                  <a:cubicBezTo>
                    <a:pt x="611109" y="908061"/>
                    <a:pt x="609600" y="907307"/>
                    <a:pt x="608091" y="906552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7" name="도형 127"/>
            <p:cNvSpPr>
              <a:spLocks/>
            </p:cNvSpPr>
            <p:nvPr/>
          </p:nvSpPr>
          <p:spPr>
            <a:xfrm>
              <a:off x="5832475" y="5892800"/>
              <a:ext cx="488315" cy="757555"/>
            </a:xfrm>
            <a:custGeom>
              <a:avLst/>
              <a:gdLst>
                <a:gd name="TX0" fmla="*/ 613427 w 755752"/>
                <a:gd name="TY0" fmla="*/ 916163 h 1172712"/>
                <a:gd name="TX1" fmla="*/ 603619 w 755752"/>
                <a:gd name="TY1" fmla="*/ 34205 h 1172712"/>
                <a:gd name="TX2" fmla="*/ 633798 w 755752"/>
                <a:gd name="TY2" fmla="*/ 4781 h 1172712"/>
                <a:gd name="TX3" fmla="*/ 745457 w 755752"/>
                <a:gd name="TY3" fmla="*/ 13080 h 1172712"/>
                <a:gd name="TX4" fmla="*/ 751493 w 755752"/>
                <a:gd name="TY4" fmla="*/ 118704 h 1172712"/>
                <a:gd name="TX5" fmla="*/ 752247 w 755752"/>
                <a:gd name="TY5" fmla="*/ 1128919 h 1172712"/>
                <a:gd name="TX6" fmla="*/ 713770 w 755752"/>
                <a:gd name="TY6" fmla="*/ 1169660 h 1172712"/>
                <a:gd name="TX7" fmla="*/ 534209 w 755752"/>
                <a:gd name="TY7" fmla="*/ 1061773 h 1172712"/>
                <a:gd name="TX8" fmla="*/ 182633 w 755752"/>
                <a:gd name="TY8" fmla="*/ 334478 h 1172712"/>
                <a:gd name="TX9" fmla="*/ 138120 w 755752"/>
                <a:gd name="TY9" fmla="*/ 237908 h 1172712"/>
                <a:gd name="TX10" fmla="*/ 139629 w 755752"/>
                <a:gd name="TY10" fmla="*/ 278648 h 1172712"/>
                <a:gd name="TX11" fmla="*/ 148682 w 755752"/>
                <a:gd name="TY11" fmla="*/ 1137973 h 1172712"/>
                <a:gd name="TX12" fmla="*/ 116241 w 755752"/>
                <a:gd name="TY12" fmla="*/ 1168906 h 1172712"/>
                <a:gd name="TX13" fmla="*/ 33251 w 755752"/>
                <a:gd name="TY13" fmla="*/ 1168906 h 1172712"/>
                <a:gd name="TX14" fmla="*/ 55 w 755752"/>
                <a:gd name="TY14" fmla="*/ 1134955 h 1172712"/>
                <a:gd name="TX15" fmla="*/ 809 w 755752"/>
                <a:gd name="TY15" fmla="*/ 633242 h 1172712"/>
                <a:gd name="TX16" fmla="*/ 55 w 755752"/>
                <a:gd name="TY16" fmla="*/ 44767 h 1172712"/>
                <a:gd name="TX17" fmla="*/ 42304 w 755752"/>
                <a:gd name="TY17" fmla="*/ 4781 h 1172712"/>
                <a:gd name="TX18" fmla="*/ 49849 w 755752"/>
                <a:gd name="TY18" fmla="*/ 4781 h 1172712"/>
                <a:gd name="TX19" fmla="*/ 171316 w 755752"/>
                <a:gd name="TY19" fmla="*/ 10817 h 1172712"/>
                <a:gd name="TX20" fmla="*/ 229410 w 755752"/>
                <a:gd name="TY20" fmla="*/ 113423 h 1172712"/>
                <a:gd name="TX21" fmla="*/ 580232 w 755752"/>
                <a:gd name="TY21" fmla="*/ 832419 h 1172712"/>
                <a:gd name="TX22" fmla="*/ 613427 w 755752"/>
                <a:gd name="TY22" fmla="*/ 916163 h 1172712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755752" h="1172712">
                  <a:moveTo>
                    <a:pt x="613427" y="916163"/>
                  </a:moveTo>
                  <a:cubicBezTo>
                    <a:pt x="598338" y="621925"/>
                    <a:pt x="605128" y="327688"/>
                    <a:pt x="603619" y="34205"/>
                  </a:cubicBezTo>
                  <a:cubicBezTo>
                    <a:pt x="603619" y="10817"/>
                    <a:pt x="610410" y="2518"/>
                    <a:pt x="633798" y="4781"/>
                  </a:cubicBezTo>
                  <a:cubicBezTo>
                    <a:pt x="672275" y="8553"/>
                    <a:pt x="722069" y="-11063"/>
                    <a:pt x="745457" y="13080"/>
                  </a:cubicBezTo>
                  <a:cubicBezTo>
                    <a:pt x="764318" y="32696"/>
                    <a:pt x="751493" y="82490"/>
                    <a:pt x="751493" y="118704"/>
                  </a:cubicBezTo>
                  <a:cubicBezTo>
                    <a:pt x="751493" y="455191"/>
                    <a:pt x="751493" y="792433"/>
                    <a:pt x="752247" y="1128919"/>
                  </a:cubicBezTo>
                  <a:cubicBezTo>
                    <a:pt x="752247" y="1159852"/>
                    <a:pt x="743948" y="1165133"/>
                    <a:pt x="713770" y="1169660"/>
                  </a:cubicBezTo>
                  <a:cubicBezTo>
                    <a:pt x="620971" y="1183995"/>
                    <a:pt x="573441" y="1147781"/>
                    <a:pt x="534209" y="1061773"/>
                  </a:cubicBezTo>
                  <a:cubicBezTo>
                    <a:pt x="421796" y="817329"/>
                    <a:pt x="286748" y="583448"/>
                    <a:pt x="182633" y="334478"/>
                  </a:cubicBezTo>
                  <a:cubicBezTo>
                    <a:pt x="169053" y="302037"/>
                    <a:pt x="156981" y="269595"/>
                    <a:pt x="138120" y="237908"/>
                  </a:cubicBezTo>
                  <a:cubicBezTo>
                    <a:pt x="138875" y="251488"/>
                    <a:pt x="139629" y="265068"/>
                    <a:pt x="139629" y="278648"/>
                  </a:cubicBezTo>
                  <a:cubicBezTo>
                    <a:pt x="150946" y="565341"/>
                    <a:pt x="147174" y="851280"/>
                    <a:pt x="148682" y="1137973"/>
                  </a:cubicBezTo>
                  <a:cubicBezTo>
                    <a:pt x="148682" y="1163625"/>
                    <a:pt x="140384" y="1170415"/>
                    <a:pt x="116241" y="1168906"/>
                  </a:cubicBezTo>
                  <a:cubicBezTo>
                    <a:pt x="89080" y="1167397"/>
                    <a:pt x="61166" y="1166642"/>
                    <a:pt x="33251" y="1168906"/>
                  </a:cubicBezTo>
                  <a:cubicBezTo>
                    <a:pt x="6090" y="1171169"/>
                    <a:pt x="-699" y="1160607"/>
                    <a:pt x="55" y="1134955"/>
                  </a:cubicBezTo>
                  <a:cubicBezTo>
                    <a:pt x="809" y="967466"/>
                    <a:pt x="809" y="800731"/>
                    <a:pt x="809" y="633242"/>
                  </a:cubicBezTo>
                  <a:cubicBezTo>
                    <a:pt x="809" y="437084"/>
                    <a:pt x="1564" y="240925"/>
                    <a:pt x="55" y="44767"/>
                  </a:cubicBezTo>
                  <a:cubicBezTo>
                    <a:pt x="55" y="10062"/>
                    <a:pt x="10618" y="-500"/>
                    <a:pt x="42304" y="4781"/>
                  </a:cubicBezTo>
                  <a:cubicBezTo>
                    <a:pt x="44568" y="5535"/>
                    <a:pt x="47585" y="4781"/>
                    <a:pt x="49849" y="4781"/>
                  </a:cubicBezTo>
                  <a:cubicBezTo>
                    <a:pt x="91344" y="6290"/>
                    <a:pt x="140384" y="-10308"/>
                    <a:pt x="171316" y="10817"/>
                  </a:cubicBezTo>
                  <a:cubicBezTo>
                    <a:pt x="200740" y="31187"/>
                    <a:pt x="212057" y="77963"/>
                    <a:pt x="229410" y="113423"/>
                  </a:cubicBezTo>
                  <a:cubicBezTo>
                    <a:pt x="347105" y="353339"/>
                    <a:pt x="480643" y="584957"/>
                    <a:pt x="580232" y="832419"/>
                  </a:cubicBezTo>
                  <a:cubicBezTo>
                    <a:pt x="591548" y="861088"/>
                    <a:pt x="602865" y="888248"/>
                    <a:pt x="613427" y="916163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8" name="도형 128"/>
            <p:cNvSpPr>
              <a:spLocks/>
            </p:cNvSpPr>
            <p:nvPr/>
          </p:nvSpPr>
          <p:spPr>
            <a:xfrm>
              <a:off x="4436745" y="5890895"/>
              <a:ext cx="435610" cy="758825"/>
            </a:xfrm>
            <a:custGeom>
              <a:avLst/>
              <a:gdLst>
                <a:gd name="TX0" fmla="*/ 176411 w 434769"/>
                <a:gd name="TY0" fmla="*/ 88440 h 758448"/>
                <a:gd name="TX1" fmla="*/ 122005 w 434769"/>
                <a:gd name="TY1" fmla="*/ 91970 h 758448"/>
                <a:gd name="TX2" fmla="*/ 104966 w 434769"/>
                <a:gd name="TY2" fmla="*/ 112417 h 758448"/>
                <a:gd name="TX3" fmla="*/ 105453 w 434769"/>
                <a:gd name="TY3" fmla="*/ 221471 h 758448"/>
                <a:gd name="TX4" fmla="*/ 104479 w 434769"/>
                <a:gd name="TY4" fmla="*/ 333933 h 758448"/>
                <a:gd name="TX5" fmla="*/ 123953 w 434769"/>
                <a:gd name="TY5" fmla="*/ 352920 h 758448"/>
                <a:gd name="TX6" fmla="*/ 179941 w 434769"/>
                <a:gd name="TY6" fmla="*/ 352434 h 758448"/>
                <a:gd name="TX7" fmla="*/ 312363 w 434769"/>
                <a:gd name="TY7" fmla="*/ 226340 h 758448"/>
                <a:gd name="TX8" fmla="*/ 230086 w 434769"/>
                <a:gd name="TY8" fmla="*/ 95865 h 758448"/>
                <a:gd name="TX9" fmla="*/ 176411 w 434769"/>
                <a:gd name="TY9" fmla="*/ 88440 h 758448"/>
                <a:gd name="TX11" fmla="*/ 149757 w 434769"/>
                <a:gd name="TY11" fmla="*/ 137 h 758448"/>
                <a:gd name="TX12" fmla="*/ 262218 w 434769"/>
                <a:gd name="TY12" fmla="*/ 9692 h 758448"/>
                <a:gd name="TX13" fmla="*/ 412167 w 434769"/>
                <a:gd name="TY13" fmla="*/ 233155 h 758448"/>
                <a:gd name="TX14" fmla="*/ 295811 w 434769"/>
                <a:gd name="TY14" fmla="*/ 398196 h 758448"/>
                <a:gd name="TX15" fmla="*/ 385878 w 434769"/>
                <a:gd name="TY15" fmla="*/ 540843 h 758448"/>
                <a:gd name="TX16" fmla="*/ 433102 w 434769"/>
                <a:gd name="TY16" fmla="*/ 741424 h 758448"/>
                <a:gd name="TX17" fmla="*/ 421418 w 434769"/>
                <a:gd name="TY17" fmla="*/ 756029 h 758448"/>
                <a:gd name="TX18" fmla="*/ 358128 w 434769"/>
                <a:gd name="TY18" fmla="*/ 756516 h 758448"/>
                <a:gd name="TX19" fmla="*/ 322101 w 434769"/>
                <a:gd name="TY19" fmla="*/ 728766 h 758448"/>
                <a:gd name="TX20" fmla="*/ 283153 w 434769"/>
                <a:gd name="TY20" fmla="*/ 548632 h 758448"/>
                <a:gd name="TX21" fmla="*/ 262706 w 434769"/>
                <a:gd name="TY21" fmla="*/ 491671 h 758448"/>
                <a:gd name="TX22" fmla="*/ 178481 w 434769"/>
                <a:gd name="TY22" fmla="*/ 439578 h 758448"/>
                <a:gd name="TX23" fmla="*/ 109835 w 434769"/>
                <a:gd name="TY23" fmla="*/ 442986 h 758448"/>
                <a:gd name="TX24" fmla="*/ 104967 w 434769"/>
                <a:gd name="TY24" fmla="*/ 510171 h 758448"/>
                <a:gd name="TX25" fmla="*/ 104967 w 434769"/>
                <a:gd name="TY25" fmla="*/ 731687 h 758448"/>
                <a:gd name="TX26" fmla="*/ 81598 w 434769"/>
                <a:gd name="TY26" fmla="*/ 756516 h 758448"/>
                <a:gd name="TX27" fmla="*/ 9058 w 434769"/>
                <a:gd name="TY27" fmla="*/ 752135 h 758448"/>
                <a:gd name="TX28" fmla="*/ 3702 w 434769"/>
                <a:gd name="TY28" fmla="*/ 677647 h 758448"/>
                <a:gd name="TX29" fmla="*/ 3216 w 434769"/>
                <a:gd name="TY29" fmla="*/ 50100 h 758448"/>
                <a:gd name="TX30" fmla="*/ 37295 w 434769"/>
                <a:gd name="TY30" fmla="*/ 10666 h 758448"/>
                <a:gd name="TX31" fmla="*/ 149757 w 434769"/>
                <a:gd name="TY31" fmla="*/ 137 h 75844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</a:cxnLst>
              <a:rect l="l" t="t" r="r" b="b"/>
              <a:pathLst>
                <a:path w="434769" h="758448">
                  <a:moveTo>
                    <a:pt x="176411" y="88440"/>
                  </a:moveTo>
                  <a:cubicBezTo>
                    <a:pt x="158397" y="88196"/>
                    <a:pt x="140262" y="89779"/>
                    <a:pt x="122005" y="91970"/>
                  </a:cubicBezTo>
                  <a:cubicBezTo>
                    <a:pt x="108374" y="93431"/>
                    <a:pt x="104479" y="99272"/>
                    <a:pt x="104966" y="112417"/>
                  </a:cubicBezTo>
                  <a:cubicBezTo>
                    <a:pt x="105940" y="148444"/>
                    <a:pt x="105453" y="184958"/>
                    <a:pt x="105453" y="221471"/>
                  </a:cubicBezTo>
                  <a:cubicBezTo>
                    <a:pt x="105453" y="258959"/>
                    <a:pt x="105940" y="295959"/>
                    <a:pt x="104479" y="333933"/>
                  </a:cubicBezTo>
                  <a:cubicBezTo>
                    <a:pt x="104479" y="348539"/>
                    <a:pt x="108861" y="353894"/>
                    <a:pt x="123953" y="352920"/>
                  </a:cubicBezTo>
                  <a:cubicBezTo>
                    <a:pt x="142453" y="351460"/>
                    <a:pt x="161440" y="352920"/>
                    <a:pt x="179941" y="352434"/>
                  </a:cubicBezTo>
                  <a:cubicBezTo>
                    <a:pt x="256376" y="351460"/>
                    <a:pt x="307981" y="302288"/>
                    <a:pt x="312363" y="226340"/>
                  </a:cubicBezTo>
                  <a:cubicBezTo>
                    <a:pt x="316258" y="161589"/>
                    <a:pt x="285100" y="111443"/>
                    <a:pt x="230086" y="95865"/>
                  </a:cubicBezTo>
                  <a:cubicBezTo>
                    <a:pt x="212316" y="90753"/>
                    <a:pt x="194424" y="88683"/>
                    <a:pt x="176411" y="88440"/>
                  </a:cubicBezTo>
                  <a:close/>
                  <a:moveTo>
                    <a:pt x="149757" y="137"/>
                  </a:moveTo>
                  <a:cubicBezTo>
                    <a:pt x="187244" y="-654"/>
                    <a:pt x="224731" y="1902"/>
                    <a:pt x="262218" y="9692"/>
                  </a:cubicBezTo>
                  <a:cubicBezTo>
                    <a:pt x="381983" y="34521"/>
                    <a:pt x="423852" y="131891"/>
                    <a:pt x="412167" y="233155"/>
                  </a:cubicBezTo>
                  <a:cubicBezTo>
                    <a:pt x="403891" y="312024"/>
                    <a:pt x="377115" y="346590"/>
                    <a:pt x="295811" y="398196"/>
                  </a:cubicBezTo>
                  <a:cubicBezTo>
                    <a:pt x="354233" y="427894"/>
                    <a:pt x="372733" y="482908"/>
                    <a:pt x="385878" y="540843"/>
                  </a:cubicBezTo>
                  <a:cubicBezTo>
                    <a:pt x="400970" y="608027"/>
                    <a:pt x="412167" y="675700"/>
                    <a:pt x="433102" y="741424"/>
                  </a:cubicBezTo>
                  <a:cubicBezTo>
                    <a:pt x="437484" y="754569"/>
                    <a:pt x="433102" y="756516"/>
                    <a:pt x="421418" y="756029"/>
                  </a:cubicBezTo>
                  <a:cubicBezTo>
                    <a:pt x="400483" y="755543"/>
                    <a:pt x="379062" y="754082"/>
                    <a:pt x="358128" y="756516"/>
                  </a:cubicBezTo>
                  <a:cubicBezTo>
                    <a:pt x="335245" y="758951"/>
                    <a:pt x="327456" y="748726"/>
                    <a:pt x="322101" y="728766"/>
                  </a:cubicBezTo>
                  <a:cubicBezTo>
                    <a:pt x="306522" y="669370"/>
                    <a:pt x="296298" y="608514"/>
                    <a:pt x="283153" y="548632"/>
                  </a:cubicBezTo>
                  <a:cubicBezTo>
                    <a:pt x="278772" y="528671"/>
                    <a:pt x="272443" y="509685"/>
                    <a:pt x="262706" y="491671"/>
                  </a:cubicBezTo>
                  <a:cubicBezTo>
                    <a:pt x="244692" y="458078"/>
                    <a:pt x="216942" y="440065"/>
                    <a:pt x="178481" y="439578"/>
                  </a:cubicBezTo>
                  <a:cubicBezTo>
                    <a:pt x="155112" y="439092"/>
                    <a:pt x="124928" y="431789"/>
                    <a:pt x="109835" y="442986"/>
                  </a:cubicBezTo>
                  <a:cubicBezTo>
                    <a:pt x="94256" y="455158"/>
                    <a:pt x="104967" y="486802"/>
                    <a:pt x="104967" y="510171"/>
                  </a:cubicBezTo>
                  <a:cubicBezTo>
                    <a:pt x="104480" y="584172"/>
                    <a:pt x="103993" y="657686"/>
                    <a:pt x="104967" y="731687"/>
                  </a:cubicBezTo>
                  <a:cubicBezTo>
                    <a:pt x="104967" y="749214"/>
                    <a:pt x="102533" y="758463"/>
                    <a:pt x="81598" y="756516"/>
                  </a:cubicBezTo>
                  <a:cubicBezTo>
                    <a:pt x="56769" y="754082"/>
                    <a:pt x="23176" y="764792"/>
                    <a:pt x="9058" y="752135"/>
                  </a:cubicBezTo>
                  <a:cubicBezTo>
                    <a:pt x="-7495" y="737529"/>
                    <a:pt x="3702" y="703450"/>
                    <a:pt x="3702" y="677647"/>
                  </a:cubicBezTo>
                  <a:cubicBezTo>
                    <a:pt x="3216" y="468302"/>
                    <a:pt x="3216" y="259445"/>
                    <a:pt x="3216" y="50100"/>
                  </a:cubicBezTo>
                  <a:cubicBezTo>
                    <a:pt x="3216" y="16021"/>
                    <a:pt x="3216" y="15534"/>
                    <a:pt x="37295" y="10666"/>
                  </a:cubicBezTo>
                  <a:cubicBezTo>
                    <a:pt x="74783" y="5067"/>
                    <a:pt x="112270" y="929"/>
                    <a:pt x="149757" y="137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9" name="도형 129"/>
            <p:cNvSpPr>
              <a:spLocks/>
            </p:cNvSpPr>
            <p:nvPr/>
          </p:nvSpPr>
          <p:spPr>
            <a:xfrm>
              <a:off x="3809365" y="5895340"/>
              <a:ext cx="535940" cy="751840"/>
            </a:xfrm>
            <a:custGeom>
              <a:avLst/>
              <a:gdLst>
                <a:gd name="TX0" fmla="*/ 265333 w 535241"/>
                <a:gd name="TY0" fmla="*/ 104768 h 751343"/>
                <a:gd name="TX1" fmla="*/ 183055 w 535241"/>
                <a:gd name="TY1" fmla="*/ 429009 h 751343"/>
                <a:gd name="TX2" fmla="*/ 195713 w 535241"/>
                <a:gd name="TY2" fmla="*/ 444102 h 751343"/>
                <a:gd name="TX3" fmla="*/ 331544 w 535241"/>
                <a:gd name="TY3" fmla="*/ 444102 h 751343"/>
                <a:gd name="TX4" fmla="*/ 347610 w 535241"/>
                <a:gd name="TY4" fmla="*/ 424141 h 751343"/>
                <a:gd name="TX5" fmla="*/ 265333 w 535241"/>
                <a:gd name="TY5" fmla="*/ 104768 h 751343"/>
                <a:gd name="TX7" fmla="*/ 227845 w 535241"/>
                <a:gd name="TY7" fmla="*/ 97 h 751343"/>
                <a:gd name="TX8" fmla="*/ 313043 w 535241"/>
                <a:gd name="TY8" fmla="*/ 97 h 751343"/>
                <a:gd name="TX9" fmla="*/ 336899 w 535241"/>
                <a:gd name="TY9" fmla="*/ 17137 h 751343"/>
                <a:gd name="TX10" fmla="*/ 533585 w 535241"/>
                <a:gd name="TY10" fmla="*/ 732803 h 751343"/>
                <a:gd name="TX11" fmla="*/ 520440 w 535241"/>
                <a:gd name="TY11" fmla="*/ 750816 h 751343"/>
                <a:gd name="TX12" fmla="*/ 488795 w 535241"/>
                <a:gd name="TY12" fmla="*/ 750816 h 751343"/>
                <a:gd name="TX13" fmla="*/ 414307 w 535241"/>
                <a:gd name="TY13" fmla="*/ 692882 h 751343"/>
                <a:gd name="TX14" fmla="*/ 375360 w 535241"/>
                <a:gd name="TY14" fmla="*/ 550235 h 751343"/>
                <a:gd name="TX15" fmla="*/ 348583 w 535241"/>
                <a:gd name="TY15" fmla="*/ 530274 h 751343"/>
                <a:gd name="TX16" fmla="*/ 183055 w 535241"/>
                <a:gd name="TY16" fmla="*/ 530274 h 751343"/>
                <a:gd name="TX17" fmla="*/ 157252 w 535241"/>
                <a:gd name="TY17" fmla="*/ 550722 h 751343"/>
                <a:gd name="TX18" fmla="*/ 109541 w 535241"/>
                <a:gd name="TY18" fmla="*/ 733777 h 751343"/>
                <a:gd name="TX19" fmla="*/ 86659 w 535241"/>
                <a:gd name="TY19" fmla="*/ 751303 h 751343"/>
                <a:gd name="TX20" fmla="*/ 0 w 535241"/>
                <a:gd name="TY20" fmla="*/ 751303 h 751343"/>
                <a:gd name="TX21" fmla="*/ 65238 w 535241"/>
                <a:gd name="TY21" fmla="*/ 512748 h 751343"/>
                <a:gd name="TX22" fmla="*/ 200094 w 535241"/>
                <a:gd name="TY22" fmla="*/ 21518 h 751343"/>
                <a:gd name="TX23" fmla="*/ 227845 w 535241"/>
                <a:gd name="TY23" fmla="*/ 97 h 75134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535241" h="751343">
                  <a:moveTo>
                    <a:pt x="265333" y="104768"/>
                  </a:moveTo>
                  <a:cubicBezTo>
                    <a:pt x="243911" y="214796"/>
                    <a:pt x="212266" y="321416"/>
                    <a:pt x="183055" y="429009"/>
                  </a:cubicBezTo>
                  <a:cubicBezTo>
                    <a:pt x="179160" y="442641"/>
                    <a:pt x="184516" y="444102"/>
                    <a:pt x="195713" y="444102"/>
                  </a:cubicBezTo>
                  <a:cubicBezTo>
                    <a:pt x="240990" y="443615"/>
                    <a:pt x="286267" y="443615"/>
                    <a:pt x="331544" y="444102"/>
                  </a:cubicBezTo>
                  <a:cubicBezTo>
                    <a:pt x="347610" y="444102"/>
                    <a:pt x="352478" y="442154"/>
                    <a:pt x="347610" y="424141"/>
                  </a:cubicBezTo>
                  <a:cubicBezTo>
                    <a:pt x="318886" y="318007"/>
                    <a:pt x="288214" y="212849"/>
                    <a:pt x="265333" y="104768"/>
                  </a:cubicBezTo>
                  <a:close/>
                  <a:moveTo>
                    <a:pt x="227845" y="97"/>
                  </a:moveTo>
                  <a:cubicBezTo>
                    <a:pt x="256082" y="1557"/>
                    <a:pt x="284806" y="1071"/>
                    <a:pt x="313043" y="97"/>
                  </a:cubicBezTo>
                  <a:cubicBezTo>
                    <a:pt x="326188" y="-391"/>
                    <a:pt x="333004" y="3018"/>
                    <a:pt x="336899" y="17137"/>
                  </a:cubicBezTo>
                  <a:cubicBezTo>
                    <a:pt x="402136" y="255692"/>
                    <a:pt x="467374" y="494247"/>
                    <a:pt x="533585" y="732803"/>
                  </a:cubicBezTo>
                  <a:cubicBezTo>
                    <a:pt x="537480" y="747408"/>
                    <a:pt x="535045" y="751790"/>
                    <a:pt x="520440" y="750816"/>
                  </a:cubicBezTo>
                  <a:cubicBezTo>
                    <a:pt x="509730" y="749843"/>
                    <a:pt x="499506" y="750816"/>
                    <a:pt x="488795" y="750816"/>
                  </a:cubicBezTo>
                  <a:cubicBezTo>
                    <a:pt x="429886" y="750816"/>
                    <a:pt x="430373" y="750816"/>
                    <a:pt x="414307" y="692882"/>
                  </a:cubicBezTo>
                  <a:cubicBezTo>
                    <a:pt x="401162" y="645170"/>
                    <a:pt x="387530" y="597946"/>
                    <a:pt x="375360" y="550235"/>
                  </a:cubicBezTo>
                  <a:cubicBezTo>
                    <a:pt x="371465" y="535143"/>
                    <a:pt x="364649" y="530274"/>
                    <a:pt x="348583" y="530274"/>
                  </a:cubicBezTo>
                  <a:cubicBezTo>
                    <a:pt x="293569" y="531248"/>
                    <a:pt x="238068" y="531248"/>
                    <a:pt x="183055" y="530274"/>
                  </a:cubicBezTo>
                  <a:cubicBezTo>
                    <a:pt x="166502" y="529787"/>
                    <a:pt x="160660" y="536116"/>
                    <a:pt x="157252" y="550722"/>
                  </a:cubicBezTo>
                  <a:cubicBezTo>
                    <a:pt x="141672" y="612065"/>
                    <a:pt x="124633" y="672434"/>
                    <a:pt x="109541" y="733777"/>
                  </a:cubicBezTo>
                  <a:cubicBezTo>
                    <a:pt x="106133" y="747895"/>
                    <a:pt x="100291" y="751790"/>
                    <a:pt x="86659" y="751303"/>
                  </a:cubicBezTo>
                  <a:cubicBezTo>
                    <a:pt x="58422" y="750329"/>
                    <a:pt x="30185" y="751303"/>
                    <a:pt x="0" y="751303"/>
                  </a:cubicBezTo>
                  <a:cubicBezTo>
                    <a:pt x="21908" y="669999"/>
                    <a:pt x="43329" y="591617"/>
                    <a:pt x="65238" y="512748"/>
                  </a:cubicBezTo>
                  <a:cubicBezTo>
                    <a:pt x="110514" y="349167"/>
                    <a:pt x="155792" y="185586"/>
                    <a:pt x="200094" y="21518"/>
                  </a:cubicBezTo>
                  <a:cubicBezTo>
                    <a:pt x="204476" y="5452"/>
                    <a:pt x="210805" y="-877"/>
                    <a:pt x="227845" y="97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0" name="도형 130"/>
            <p:cNvSpPr>
              <a:spLocks/>
            </p:cNvSpPr>
            <p:nvPr/>
          </p:nvSpPr>
          <p:spPr>
            <a:xfrm>
              <a:off x="3385820" y="5895340"/>
              <a:ext cx="368300" cy="752475"/>
            </a:xfrm>
            <a:custGeom>
              <a:avLst/>
              <a:gdLst>
                <a:gd name="TX0" fmla="*/ 754 w 569755"/>
                <a:gd name="TY0" fmla="*/ 582440 h 1164879"/>
                <a:gd name="TX1" fmla="*/ 0 w 569755"/>
                <a:gd name="TY1" fmla="*/ 35459 h 1164879"/>
                <a:gd name="TX2" fmla="*/ 35459 w 569755"/>
                <a:gd name="TY2" fmla="*/ 0 h 1164879"/>
                <a:gd name="TX3" fmla="*/ 510766 w 569755"/>
                <a:gd name="TY3" fmla="*/ 0 h 1164879"/>
                <a:gd name="TX4" fmla="*/ 546225 w 569755"/>
                <a:gd name="TY4" fmla="*/ 35459 h 1164879"/>
                <a:gd name="TX5" fmla="*/ 546225 w 569755"/>
                <a:gd name="TY5" fmla="*/ 110905 h 1164879"/>
                <a:gd name="TX6" fmla="*/ 507748 w 569755"/>
                <a:gd name="TY6" fmla="*/ 147119 h 1164879"/>
                <a:gd name="TX7" fmla="*/ 190877 w 569755"/>
                <a:gd name="TY7" fmla="*/ 146364 h 1164879"/>
                <a:gd name="TX8" fmla="*/ 158436 w 569755"/>
                <a:gd name="TY8" fmla="*/ 177297 h 1164879"/>
                <a:gd name="TX9" fmla="*/ 158436 w 569755"/>
                <a:gd name="TY9" fmla="*/ 456446 h 1164879"/>
                <a:gd name="TX10" fmla="*/ 188614 w 569755"/>
                <a:gd name="TY10" fmla="*/ 485115 h 1164879"/>
                <a:gd name="TX11" fmla="*/ 490396 w 569755"/>
                <a:gd name="TY11" fmla="*/ 484360 h 1164879"/>
                <a:gd name="TX12" fmla="*/ 524347 w 569755"/>
                <a:gd name="TY12" fmla="*/ 517556 h 1164879"/>
                <a:gd name="TX13" fmla="*/ 524347 w 569755"/>
                <a:gd name="TY13" fmla="*/ 596774 h 1164879"/>
                <a:gd name="TX14" fmla="*/ 491150 w 569755"/>
                <a:gd name="TY14" fmla="*/ 630725 h 1164879"/>
                <a:gd name="TX15" fmla="*/ 193140 w 569755"/>
                <a:gd name="TY15" fmla="*/ 629216 h 1164879"/>
                <a:gd name="TX16" fmla="*/ 158436 w 569755"/>
                <a:gd name="TY16" fmla="*/ 665430 h 1164879"/>
                <a:gd name="TX17" fmla="*/ 158436 w 569755"/>
                <a:gd name="TY17" fmla="*/ 982301 h 1164879"/>
                <a:gd name="TX18" fmla="*/ 191631 w 569755"/>
                <a:gd name="TY18" fmla="*/ 1016252 h 1164879"/>
                <a:gd name="TX19" fmla="*/ 534909 w 569755"/>
                <a:gd name="TY19" fmla="*/ 1014743 h 1164879"/>
                <a:gd name="TX20" fmla="*/ 569614 w 569755"/>
                <a:gd name="TY20" fmla="*/ 1047938 h 1164879"/>
                <a:gd name="TX21" fmla="*/ 569614 w 569755"/>
                <a:gd name="TY21" fmla="*/ 1138473 h 1164879"/>
                <a:gd name="TX22" fmla="*/ 544716 w 569755"/>
                <a:gd name="TY22" fmla="*/ 1164879 h 1164879"/>
                <a:gd name="TX23" fmla="*/ 24142 w 569755"/>
                <a:gd name="TY23" fmla="*/ 1164879 h 1164879"/>
                <a:gd name="TX24" fmla="*/ 754 w 569755"/>
                <a:gd name="TY24" fmla="*/ 1129420 h 1164879"/>
                <a:gd name="TX25" fmla="*/ 754 w 569755"/>
                <a:gd name="TY25" fmla="*/ 582440 h 116487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569755" h="1164879">
                  <a:moveTo>
                    <a:pt x="754" y="582440"/>
                  </a:moveTo>
                  <a:cubicBezTo>
                    <a:pt x="754" y="399861"/>
                    <a:pt x="1509" y="218037"/>
                    <a:pt x="0" y="35459"/>
                  </a:cubicBezTo>
                  <a:cubicBezTo>
                    <a:pt x="0" y="7545"/>
                    <a:pt x="7545" y="0"/>
                    <a:pt x="35459" y="0"/>
                  </a:cubicBezTo>
                  <a:cubicBezTo>
                    <a:pt x="193895" y="1509"/>
                    <a:pt x="352330" y="1509"/>
                    <a:pt x="510766" y="0"/>
                  </a:cubicBezTo>
                  <a:cubicBezTo>
                    <a:pt x="538681" y="0"/>
                    <a:pt x="549244" y="6790"/>
                    <a:pt x="546225" y="35459"/>
                  </a:cubicBezTo>
                  <a:cubicBezTo>
                    <a:pt x="543962" y="60356"/>
                    <a:pt x="543208" y="86008"/>
                    <a:pt x="546225" y="110905"/>
                  </a:cubicBezTo>
                  <a:cubicBezTo>
                    <a:pt x="549998" y="142592"/>
                    <a:pt x="535663" y="147873"/>
                    <a:pt x="507748" y="147119"/>
                  </a:cubicBezTo>
                  <a:cubicBezTo>
                    <a:pt x="402125" y="145610"/>
                    <a:pt x="296501" y="147119"/>
                    <a:pt x="190877" y="146364"/>
                  </a:cubicBezTo>
                  <a:cubicBezTo>
                    <a:pt x="167489" y="146364"/>
                    <a:pt x="157681" y="150891"/>
                    <a:pt x="158436" y="177297"/>
                  </a:cubicBezTo>
                  <a:cubicBezTo>
                    <a:pt x="159944" y="270095"/>
                    <a:pt x="159944" y="363648"/>
                    <a:pt x="158436" y="456446"/>
                  </a:cubicBezTo>
                  <a:cubicBezTo>
                    <a:pt x="158436" y="480588"/>
                    <a:pt x="165980" y="485869"/>
                    <a:pt x="188614" y="485115"/>
                  </a:cubicBezTo>
                  <a:cubicBezTo>
                    <a:pt x="288956" y="484360"/>
                    <a:pt x="390053" y="485115"/>
                    <a:pt x="490396" y="484360"/>
                  </a:cubicBezTo>
                  <a:cubicBezTo>
                    <a:pt x="516047" y="484360"/>
                    <a:pt x="527364" y="489641"/>
                    <a:pt x="524347" y="517556"/>
                  </a:cubicBezTo>
                  <a:cubicBezTo>
                    <a:pt x="522083" y="543962"/>
                    <a:pt x="522083" y="570368"/>
                    <a:pt x="524347" y="596774"/>
                  </a:cubicBezTo>
                  <a:cubicBezTo>
                    <a:pt x="526610" y="623180"/>
                    <a:pt x="517556" y="631479"/>
                    <a:pt x="491150" y="630725"/>
                  </a:cubicBezTo>
                  <a:cubicBezTo>
                    <a:pt x="391562" y="629216"/>
                    <a:pt x="292729" y="631479"/>
                    <a:pt x="193140" y="629216"/>
                  </a:cubicBezTo>
                  <a:cubicBezTo>
                    <a:pt x="163716" y="628461"/>
                    <a:pt x="157681" y="637515"/>
                    <a:pt x="158436" y="665430"/>
                  </a:cubicBezTo>
                  <a:cubicBezTo>
                    <a:pt x="159944" y="771054"/>
                    <a:pt x="159944" y="876677"/>
                    <a:pt x="158436" y="982301"/>
                  </a:cubicBezTo>
                  <a:cubicBezTo>
                    <a:pt x="158436" y="1008707"/>
                    <a:pt x="165225" y="1016252"/>
                    <a:pt x="191631" y="1016252"/>
                  </a:cubicBezTo>
                  <a:cubicBezTo>
                    <a:pt x="306309" y="1014743"/>
                    <a:pt x="420231" y="1016252"/>
                    <a:pt x="534909" y="1014743"/>
                  </a:cubicBezTo>
                  <a:cubicBezTo>
                    <a:pt x="560560" y="1014743"/>
                    <a:pt x="571122" y="1020778"/>
                    <a:pt x="569614" y="1047938"/>
                  </a:cubicBezTo>
                  <a:cubicBezTo>
                    <a:pt x="567350" y="1078117"/>
                    <a:pt x="568105" y="1108295"/>
                    <a:pt x="569614" y="1138473"/>
                  </a:cubicBezTo>
                  <a:cubicBezTo>
                    <a:pt x="570368" y="1157334"/>
                    <a:pt x="565087" y="1164879"/>
                    <a:pt x="544716" y="1164879"/>
                  </a:cubicBezTo>
                  <a:cubicBezTo>
                    <a:pt x="371192" y="1164125"/>
                    <a:pt x="197667" y="1164125"/>
                    <a:pt x="24142" y="1164879"/>
                  </a:cubicBezTo>
                  <a:cubicBezTo>
                    <a:pt x="-6036" y="1164879"/>
                    <a:pt x="754" y="1146018"/>
                    <a:pt x="754" y="1129420"/>
                  </a:cubicBezTo>
                  <a:cubicBezTo>
                    <a:pt x="0" y="946842"/>
                    <a:pt x="754" y="765018"/>
                    <a:pt x="754" y="582440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1" name="도형 131"/>
            <p:cNvSpPr>
              <a:spLocks/>
            </p:cNvSpPr>
            <p:nvPr/>
          </p:nvSpPr>
          <p:spPr>
            <a:xfrm>
              <a:off x="5590540" y="5895340"/>
              <a:ext cx="104140" cy="752475"/>
            </a:xfrm>
            <a:custGeom>
              <a:avLst/>
              <a:gdLst>
                <a:gd name="TX0" fmla="*/ 755 w 160006"/>
                <a:gd name="TY0" fmla="*/ 579855 h 1165030"/>
                <a:gd name="TX1" fmla="*/ 0 w 160006"/>
                <a:gd name="TY1" fmla="*/ 36647 h 1165030"/>
                <a:gd name="TX2" fmla="*/ 34706 w 160006"/>
                <a:gd name="TY2" fmla="*/ 433 h 1165030"/>
                <a:gd name="TX3" fmla="*/ 125240 w 160006"/>
                <a:gd name="TY3" fmla="*/ 433 h 1165030"/>
                <a:gd name="TX4" fmla="*/ 159945 w 160006"/>
                <a:gd name="TY4" fmla="*/ 36647 h 1165030"/>
                <a:gd name="TX5" fmla="*/ 159191 w 160006"/>
                <a:gd name="TY5" fmla="*/ 387469 h 1165030"/>
                <a:gd name="TX6" fmla="*/ 159945 w 160006"/>
                <a:gd name="TY6" fmla="*/ 1126835 h 1165030"/>
                <a:gd name="TX7" fmla="*/ 122977 w 160006"/>
                <a:gd name="TY7" fmla="*/ 1164558 h 1165030"/>
                <a:gd name="TX8" fmla="*/ 36214 w 160006"/>
                <a:gd name="TY8" fmla="*/ 1164558 h 1165030"/>
                <a:gd name="TX9" fmla="*/ 0 w 160006"/>
                <a:gd name="TY9" fmla="*/ 1126081 h 1165030"/>
                <a:gd name="TX10" fmla="*/ 755 w 160006"/>
                <a:gd name="TY10" fmla="*/ 579855 h 116503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60006" h="1165030">
                  <a:moveTo>
                    <a:pt x="755" y="579855"/>
                  </a:moveTo>
                  <a:cubicBezTo>
                    <a:pt x="755" y="398786"/>
                    <a:pt x="1509" y="217716"/>
                    <a:pt x="0" y="36647"/>
                  </a:cubicBezTo>
                  <a:cubicBezTo>
                    <a:pt x="0" y="9486"/>
                    <a:pt x="6036" y="-1830"/>
                    <a:pt x="34706" y="433"/>
                  </a:cubicBezTo>
                  <a:cubicBezTo>
                    <a:pt x="64884" y="2696"/>
                    <a:pt x="95062" y="3451"/>
                    <a:pt x="125240" y="433"/>
                  </a:cubicBezTo>
                  <a:cubicBezTo>
                    <a:pt x="154663" y="-2585"/>
                    <a:pt x="160699" y="10241"/>
                    <a:pt x="159945" y="36647"/>
                  </a:cubicBezTo>
                  <a:cubicBezTo>
                    <a:pt x="158436" y="153588"/>
                    <a:pt x="159191" y="270528"/>
                    <a:pt x="159191" y="387469"/>
                  </a:cubicBezTo>
                  <a:cubicBezTo>
                    <a:pt x="159191" y="634176"/>
                    <a:pt x="158436" y="880128"/>
                    <a:pt x="159945" y="1126835"/>
                  </a:cubicBezTo>
                  <a:cubicBezTo>
                    <a:pt x="159945" y="1156259"/>
                    <a:pt x="153155" y="1167576"/>
                    <a:pt x="122977" y="1164558"/>
                  </a:cubicBezTo>
                  <a:cubicBezTo>
                    <a:pt x="94307" y="1161540"/>
                    <a:pt x="64884" y="1161540"/>
                    <a:pt x="36214" y="1164558"/>
                  </a:cubicBezTo>
                  <a:cubicBezTo>
                    <a:pt x="4527" y="1167576"/>
                    <a:pt x="0" y="1153995"/>
                    <a:pt x="0" y="1126081"/>
                  </a:cubicBezTo>
                  <a:cubicBezTo>
                    <a:pt x="755" y="944257"/>
                    <a:pt x="755" y="761678"/>
                    <a:pt x="755" y="579855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2" name="도형 132"/>
            <p:cNvSpPr>
              <a:spLocks/>
            </p:cNvSpPr>
            <p:nvPr/>
          </p:nvSpPr>
          <p:spPr>
            <a:xfrm>
              <a:off x="2085340" y="5652770"/>
              <a:ext cx="212725" cy="212725"/>
            </a:xfrm>
            <a:custGeom>
              <a:avLst/>
              <a:gdLst>
                <a:gd name="TX0" fmla="*/ 306309 w 328189"/>
                <a:gd name="TY0" fmla="*/ 0 h 328189"/>
                <a:gd name="TX1" fmla="*/ 21879 w 328189"/>
                <a:gd name="TY1" fmla="*/ 0 h 328189"/>
                <a:gd name="TX2" fmla="*/ 0 w 328189"/>
                <a:gd name="TY2" fmla="*/ 21879 h 328189"/>
                <a:gd name="TX3" fmla="*/ 0 w 328189"/>
                <a:gd name="TY3" fmla="*/ 306309 h 328189"/>
                <a:gd name="TX4" fmla="*/ 21879 w 328189"/>
                <a:gd name="TY4" fmla="*/ 328188 h 328189"/>
                <a:gd name="TX5" fmla="*/ 306309 w 328189"/>
                <a:gd name="TY5" fmla="*/ 328188 h 328189"/>
                <a:gd name="TX6" fmla="*/ 328188 w 328189"/>
                <a:gd name="TY6" fmla="*/ 306309 h 328189"/>
                <a:gd name="TX7" fmla="*/ 328188 w 328189"/>
                <a:gd name="TY7" fmla="*/ 21879 h 328189"/>
                <a:gd name="TX8" fmla="*/ 306309 w 328189"/>
                <a:gd name="TY8" fmla="*/ 0 h 328189"/>
                <a:gd name="TX10" fmla="*/ 132030 w 328189"/>
                <a:gd name="TY10" fmla="*/ 114677 h 328189"/>
                <a:gd name="TX11" fmla="*/ 116941 w 328189"/>
                <a:gd name="TY11" fmla="*/ 129766 h 328189"/>
                <a:gd name="TX12" fmla="*/ 56584 w 328189"/>
                <a:gd name="TY12" fmla="*/ 129766 h 328189"/>
                <a:gd name="TX13" fmla="*/ 41495 w 328189"/>
                <a:gd name="TY13" fmla="*/ 114677 h 328189"/>
                <a:gd name="TX14" fmla="*/ 41495 w 328189"/>
                <a:gd name="TY14" fmla="*/ 61865 h 328189"/>
                <a:gd name="TX15" fmla="*/ 56584 w 328189"/>
                <a:gd name="TY15" fmla="*/ 46776 h 328189"/>
                <a:gd name="TX16" fmla="*/ 116941 w 328189"/>
                <a:gd name="TY16" fmla="*/ 46776 h 328189"/>
                <a:gd name="TX17" fmla="*/ 132030 w 328189"/>
                <a:gd name="TY17" fmla="*/ 61865 h 328189"/>
                <a:gd name="TX18" fmla="*/ 132030 w 328189"/>
                <a:gd name="TY18" fmla="*/ 114677 h 328189"/>
                <a:gd name="TX20" fmla="*/ 298764 w 328189"/>
                <a:gd name="TY20" fmla="*/ 114677 h 328189"/>
                <a:gd name="TX21" fmla="*/ 283675 w 328189"/>
                <a:gd name="TY21" fmla="*/ 129766 h 328189"/>
                <a:gd name="TX22" fmla="*/ 223319 w 328189"/>
                <a:gd name="TY22" fmla="*/ 129766 h 328189"/>
                <a:gd name="TX23" fmla="*/ 208230 w 328189"/>
                <a:gd name="TY23" fmla="*/ 114677 h 328189"/>
                <a:gd name="TX24" fmla="*/ 208230 w 328189"/>
                <a:gd name="TY24" fmla="*/ 61865 h 328189"/>
                <a:gd name="TX25" fmla="*/ 223319 w 328189"/>
                <a:gd name="TY25" fmla="*/ 46776 h 328189"/>
                <a:gd name="TX26" fmla="*/ 283675 w 328189"/>
                <a:gd name="TY26" fmla="*/ 46776 h 328189"/>
                <a:gd name="TX27" fmla="*/ 298764 w 328189"/>
                <a:gd name="TY27" fmla="*/ 61865 h 328189"/>
                <a:gd name="TX28" fmla="*/ 298764 w 328189"/>
                <a:gd name="TY28" fmla="*/ 114677 h 32818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328189" h="328189">
                  <a:moveTo>
                    <a:pt x="306309" y="0"/>
                  </a:moveTo>
                  <a:lnTo>
                    <a:pt x="21879" y="0"/>
                  </a:lnTo>
                  <a:cubicBezTo>
                    <a:pt x="9808" y="0"/>
                    <a:pt x="0" y="9808"/>
                    <a:pt x="0" y="21879"/>
                  </a:cubicBezTo>
                  <a:lnTo>
                    <a:pt x="0" y="306309"/>
                  </a:lnTo>
                  <a:cubicBezTo>
                    <a:pt x="0" y="318380"/>
                    <a:pt x="9808" y="328188"/>
                    <a:pt x="21879" y="328188"/>
                  </a:cubicBezTo>
                  <a:lnTo>
                    <a:pt x="306309" y="328188"/>
                  </a:lnTo>
                  <a:cubicBezTo>
                    <a:pt x="318380" y="328188"/>
                    <a:pt x="328188" y="318380"/>
                    <a:pt x="328188" y="306309"/>
                  </a:cubicBezTo>
                  <a:lnTo>
                    <a:pt x="328188" y="21879"/>
                  </a:lnTo>
                  <a:cubicBezTo>
                    <a:pt x="328188" y="9808"/>
                    <a:pt x="318380" y="0"/>
                    <a:pt x="306309" y="0"/>
                  </a:cubicBezTo>
                  <a:close/>
                  <a:moveTo>
                    <a:pt x="132030" y="114677"/>
                  </a:moveTo>
                  <a:cubicBezTo>
                    <a:pt x="132030" y="122976"/>
                    <a:pt x="125240" y="129766"/>
                    <a:pt x="116941" y="129766"/>
                  </a:cubicBezTo>
                  <a:lnTo>
                    <a:pt x="56584" y="129766"/>
                  </a:lnTo>
                  <a:cubicBezTo>
                    <a:pt x="48285" y="129766"/>
                    <a:pt x="41495" y="122976"/>
                    <a:pt x="41495" y="114677"/>
                  </a:cubicBezTo>
                  <a:lnTo>
                    <a:pt x="41495" y="61865"/>
                  </a:lnTo>
                  <a:cubicBezTo>
                    <a:pt x="41495" y="53566"/>
                    <a:pt x="48285" y="46776"/>
                    <a:pt x="56584" y="46776"/>
                  </a:cubicBezTo>
                  <a:lnTo>
                    <a:pt x="116941" y="46776"/>
                  </a:lnTo>
                  <a:cubicBezTo>
                    <a:pt x="125240" y="46776"/>
                    <a:pt x="132030" y="53566"/>
                    <a:pt x="132030" y="61865"/>
                  </a:cubicBezTo>
                  <a:lnTo>
                    <a:pt x="132030" y="114677"/>
                  </a:lnTo>
                  <a:close/>
                  <a:moveTo>
                    <a:pt x="298764" y="114677"/>
                  </a:moveTo>
                  <a:cubicBezTo>
                    <a:pt x="298764" y="122976"/>
                    <a:pt x="291974" y="129766"/>
                    <a:pt x="283675" y="129766"/>
                  </a:cubicBezTo>
                  <a:lnTo>
                    <a:pt x="223319" y="129766"/>
                  </a:lnTo>
                  <a:cubicBezTo>
                    <a:pt x="215020" y="129766"/>
                    <a:pt x="208230" y="122976"/>
                    <a:pt x="208230" y="114677"/>
                  </a:cubicBezTo>
                  <a:lnTo>
                    <a:pt x="208230" y="61865"/>
                  </a:lnTo>
                  <a:cubicBezTo>
                    <a:pt x="208230" y="53566"/>
                    <a:pt x="215020" y="46776"/>
                    <a:pt x="223319" y="46776"/>
                  </a:cubicBezTo>
                  <a:lnTo>
                    <a:pt x="283675" y="46776"/>
                  </a:lnTo>
                  <a:cubicBezTo>
                    <a:pt x="291974" y="46776"/>
                    <a:pt x="298764" y="53566"/>
                    <a:pt x="298764" y="61865"/>
                  </a:cubicBezTo>
                  <a:lnTo>
                    <a:pt x="298764" y="114677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3" name="도형 133"/>
            <p:cNvSpPr>
              <a:spLocks/>
            </p:cNvSpPr>
            <p:nvPr/>
          </p:nvSpPr>
          <p:spPr>
            <a:xfrm>
              <a:off x="8018145" y="6125210"/>
              <a:ext cx="312420" cy="312420"/>
            </a:xfrm>
            <a:custGeom>
              <a:avLst/>
              <a:gdLst>
                <a:gd name="TX0" fmla="*/ 483606 w 483606"/>
                <a:gd name="TY0" fmla="*/ 451164 h 483633"/>
                <a:gd name="TX1" fmla="*/ 483606 w 483606"/>
                <a:gd name="TY1" fmla="*/ 32441 h 483633"/>
                <a:gd name="TX2" fmla="*/ 451164 w 483606"/>
                <a:gd name="TY2" fmla="*/ 0 h 483633"/>
                <a:gd name="TX3" fmla="*/ 32441 w 483606"/>
                <a:gd name="TY3" fmla="*/ 0 h 483633"/>
                <a:gd name="TX4" fmla="*/ 0 w 483606"/>
                <a:gd name="TY4" fmla="*/ 32441 h 483633"/>
                <a:gd name="TX5" fmla="*/ 0 w 483606"/>
                <a:gd name="TY5" fmla="*/ 451164 h 483633"/>
                <a:gd name="TX6" fmla="*/ 32441 w 483606"/>
                <a:gd name="TY6" fmla="*/ 483606 h 483633"/>
                <a:gd name="TX7" fmla="*/ 451164 w 483606"/>
                <a:gd name="TY7" fmla="*/ 483606 h 483633"/>
                <a:gd name="TX8" fmla="*/ 483606 w 483606"/>
                <a:gd name="TY8" fmla="*/ 451164 h 483633"/>
                <a:gd name="TX10" fmla="*/ 314608 w 483606"/>
                <a:gd name="TY10" fmla="*/ 194649 h 483633"/>
                <a:gd name="TX11" fmla="*/ 292728 w 483606"/>
                <a:gd name="TY11" fmla="*/ 172770 h 483633"/>
                <a:gd name="TX12" fmla="*/ 292728 w 483606"/>
                <a:gd name="TY12" fmla="*/ 83744 h 483633"/>
                <a:gd name="TX13" fmla="*/ 314608 w 483606"/>
                <a:gd name="TY13" fmla="*/ 61865 h 483633"/>
                <a:gd name="TX14" fmla="*/ 392317 w 483606"/>
                <a:gd name="TY14" fmla="*/ 61865 h 483633"/>
                <a:gd name="TX15" fmla="*/ 414196 w 483606"/>
                <a:gd name="TY15" fmla="*/ 83744 h 483633"/>
                <a:gd name="TX16" fmla="*/ 414196 w 483606"/>
                <a:gd name="TY16" fmla="*/ 172770 h 483633"/>
                <a:gd name="TX17" fmla="*/ 392317 w 483606"/>
                <a:gd name="TY17" fmla="*/ 194649 h 483633"/>
                <a:gd name="TX18" fmla="*/ 314608 w 483606"/>
                <a:gd name="TY18" fmla="*/ 194649 h 483633"/>
                <a:gd name="TX20" fmla="*/ 314608 w 483606"/>
                <a:gd name="TY20" fmla="*/ 440602 h 483633"/>
                <a:gd name="TX21" fmla="*/ 292728 w 483606"/>
                <a:gd name="TY21" fmla="*/ 418723 h 483633"/>
                <a:gd name="TX22" fmla="*/ 292728 w 483606"/>
                <a:gd name="TY22" fmla="*/ 329697 h 483633"/>
                <a:gd name="TX23" fmla="*/ 314608 w 483606"/>
                <a:gd name="TY23" fmla="*/ 307818 h 483633"/>
                <a:gd name="TX24" fmla="*/ 392317 w 483606"/>
                <a:gd name="TY24" fmla="*/ 307818 h 483633"/>
                <a:gd name="TX25" fmla="*/ 414196 w 483606"/>
                <a:gd name="TY25" fmla="*/ 329697 h 483633"/>
                <a:gd name="TX26" fmla="*/ 414196 w 483606"/>
                <a:gd name="TY26" fmla="*/ 418723 h 483633"/>
                <a:gd name="TX27" fmla="*/ 392317 w 483606"/>
                <a:gd name="TY27" fmla="*/ 440602 h 483633"/>
                <a:gd name="TX28" fmla="*/ 314608 w 483606"/>
                <a:gd name="TY28" fmla="*/ 440602 h 48363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483606" h="483633">
                  <a:moveTo>
                    <a:pt x="483606" y="451164"/>
                  </a:moveTo>
                  <a:lnTo>
                    <a:pt x="483606" y="32441"/>
                  </a:lnTo>
                  <a:cubicBezTo>
                    <a:pt x="483606" y="14334"/>
                    <a:pt x="469271" y="0"/>
                    <a:pt x="451164" y="0"/>
                  </a:cubicBezTo>
                  <a:lnTo>
                    <a:pt x="32441" y="0"/>
                  </a:lnTo>
                  <a:cubicBezTo>
                    <a:pt x="14335" y="0"/>
                    <a:pt x="0" y="14334"/>
                    <a:pt x="0" y="32441"/>
                  </a:cubicBezTo>
                  <a:lnTo>
                    <a:pt x="0" y="451164"/>
                  </a:lnTo>
                  <a:cubicBezTo>
                    <a:pt x="0" y="469271"/>
                    <a:pt x="14335" y="483606"/>
                    <a:pt x="32441" y="483606"/>
                  </a:cubicBezTo>
                  <a:lnTo>
                    <a:pt x="451164" y="483606"/>
                  </a:lnTo>
                  <a:cubicBezTo>
                    <a:pt x="468517" y="484360"/>
                    <a:pt x="483606" y="469271"/>
                    <a:pt x="483606" y="451164"/>
                  </a:cubicBezTo>
                  <a:close/>
                  <a:moveTo>
                    <a:pt x="314608" y="194649"/>
                  </a:moveTo>
                  <a:cubicBezTo>
                    <a:pt x="302536" y="194649"/>
                    <a:pt x="292728" y="184842"/>
                    <a:pt x="292728" y="172770"/>
                  </a:cubicBezTo>
                  <a:lnTo>
                    <a:pt x="292728" y="83744"/>
                  </a:lnTo>
                  <a:cubicBezTo>
                    <a:pt x="292728" y="71673"/>
                    <a:pt x="302536" y="61865"/>
                    <a:pt x="314608" y="61865"/>
                  </a:cubicBezTo>
                  <a:lnTo>
                    <a:pt x="392317" y="61865"/>
                  </a:lnTo>
                  <a:cubicBezTo>
                    <a:pt x="404388" y="61865"/>
                    <a:pt x="414196" y="71673"/>
                    <a:pt x="414196" y="83744"/>
                  </a:cubicBezTo>
                  <a:lnTo>
                    <a:pt x="414196" y="172770"/>
                  </a:lnTo>
                  <a:cubicBezTo>
                    <a:pt x="414196" y="184842"/>
                    <a:pt x="404388" y="194649"/>
                    <a:pt x="392317" y="194649"/>
                  </a:cubicBezTo>
                  <a:lnTo>
                    <a:pt x="314608" y="194649"/>
                  </a:lnTo>
                  <a:close/>
                  <a:moveTo>
                    <a:pt x="314608" y="440602"/>
                  </a:moveTo>
                  <a:cubicBezTo>
                    <a:pt x="302536" y="440602"/>
                    <a:pt x="292728" y="430794"/>
                    <a:pt x="292728" y="418723"/>
                  </a:cubicBezTo>
                  <a:lnTo>
                    <a:pt x="292728" y="329697"/>
                  </a:lnTo>
                  <a:cubicBezTo>
                    <a:pt x="292728" y="317626"/>
                    <a:pt x="302536" y="307818"/>
                    <a:pt x="314608" y="307818"/>
                  </a:cubicBezTo>
                  <a:lnTo>
                    <a:pt x="392317" y="307818"/>
                  </a:lnTo>
                  <a:cubicBezTo>
                    <a:pt x="404388" y="307818"/>
                    <a:pt x="414196" y="317626"/>
                    <a:pt x="414196" y="329697"/>
                  </a:cubicBezTo>
                  <a:lnTo>
                    <a:pt x="414196" y="418723"/>
                  </a:lnTo>
                  <a:cubicBezTo>
                    <a:pt x="414196" y="430794"/>
                    <a:pt x="404388" y="440602"/>
                    <a:pt x="392317" y="440602"/>
                  </a:cubicBezTo>
                  <a:lnTo>
                    <a:pt x="314608" y="440602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4" name="도형 134"/>
            <p:cNvSpPr>
              <a:spLocks/>
            </p:cNvSpPr>
            <p:nvPr/>
          </p:nvSpPr>
          <p:spPr>
            <a:xfrm>
              <a:off x="6420485" y="5887720"/>
              <a:ext cx="1081405" cy="767080"/>
            </a:xfrm>
            <a:custGeom>
              <a:avLst/>
              <a:gdLst>
                <a:gd name="TX0" fmla="*/ 1673780 w 1674535"/>
                <a:gd name="TY0" fmla="*/ 507103 h 1187964"/>
                <a:gd name="TX1" fmla="*/ 491549 w 1674535"/>
                <a:gd name="TY1" fmla="*/ 498050 h 1187964"/>
                <a:gd name="TX2" fmla="*/ 468915 w 1674535"/>
                <a:gd name="TY2" fmla="*/ 517666 h 1187964"/>
                <a:gd name="TX3" fmla="*/ 473442 w 1674535"/>
                <a:gd name="TY3" fmla="*/ 667802 h 1187964"/>
                <a:gd name="TX4" fmla="*/ 502112 w 1674535"/>
                <a:gd name="TY4" fmla="*/ 691191 h 1187964"/>
                <a:gd name="TX5" fmla="*/ 622824 w 1674535"/>
                <a:gd name="TY5" fmla="*/ 690436 h 1187964"/>
                <a:gd name="TX6" fmla="*/ 656020 w 1674535"/>
                <a:gd name="TY6" fmla="*/ 720614 h 1187964"/>
                <a:gd name="TX7" fmla="*/ 656020 w 1674535"/>
                <a:gd name="TY7" fmla="*/ 992218 h 1187964"/>
                <a:gd name="TX8" fmla="*/ 625087 w 1674535"/>
                <a:gd name="TY8" fmla="*/ 1030696 h 1187964"/>
                <a:gd name="TX9" fmla="*/ 203346 w 1674535"/>
                <a:gd name="TY9" fmla="*/ 811904 h 1187964"/>
                <a:gd name="TX10" fmla="*/ 197311 w 1674535"/>
                <a:gd name="TY10" fmla="*/ 400725 h 1187964"/>
                <a:gd name="TX11" fmla="*/ 480986 w 1674535"/>
                <a:gd name="TY11" fmla="*/ 154018 h 1187964"/>
                <a:gd name="TX12" fmla="*/ 745046 w 1674535"/>
                <a:gd name="TY12" fmla="*/ 192495 h 1187964"/>
                <a:gd name="TX13" fmla="*/ 775978 w 1674535"/>
                <a:gd name="TY13" fmla="*/ 75555 h 1187964"/>
                <a:gd name="TX14" fmla="*/ 752590 w 1674535"/>
                <a:gd name="TY14" fmla="*/ 34815 h 1187964"/>
                <a:gd name="TX15" fmla="*/ 594909 w 1674535"/>
                <a:gd name="TY15" fmla="*/ 2373 h 1187964"/>
                <a:gd name="TX16" fmla="*/ 46420 w 1674535"/>
                <a:gd name="TY16" fmla="*/ 339614 h 1187964"/>
                <a:gd name="TX17" fmla="*/ 53965 w 1674535"/>
                <a:gd name="TY17" fmla="*/ 892630 h 1187964"/>
                <a:gd name="TX18" fmla="*/ 344430 w 1674535"/>
                <a:gd name="TY18" fmla="*/ 1164989 h 1187964"/>
                <a:gd name="TX19" fmla="*/ 788049 w 1674535"/>
                <a:gd name="TY19" fmla="*/ 1137828 h 1187964"/>
                <a:gd name="TX20" fmla="*/ 810683 w 1674535"/>
                <a:gd name="TY20" fmla="*/ 1097088 h 1187964"/>
                <a:gd name="TX21" fmla="*/ 809929 w 1674535"/>
                <a:gd name="TY21" fmla="*/ 685909 h 1187964"/>
                <a:gd name="TX22" fmla="*/ 841617 w 1674535"/>
                <a:gd name="TY22" fmla="*/ 654977 h 1187964"/>
                <a:gd name="TX23" fmla="*/ 1674535 w 1674535"/>
                <a:gd name="TY23" fmla="*/ 661767 h 1187964"/>
                <a:gd name="TX24" fmla="*/ 1674535 w 1674535"/>
                <a:gd name="TY24" fmla="*/ 507103 h 1187964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674535" h="1187964">
                  <a:moveTo>
                    <a:pt x="1673780" y="507103"/>
                  </a:moveTo>
                  <a:cubicBezTo>
                    <a:pt x="1630777" y="504840"/>
                    <a:pt x="524745" y="500314"/>
                    <a:pt x="491549" y="498050"/>
                  </a:cubicBezTo>
                  <a:cubicBezTo>
                    <a:pt x="474950" y="496541"/>
                    <a:pt x="468161" y="501068"/>
                    <a:pt x="468915" y="517666"/>
                  </a:cubicBezTo>
                  <a:cubicBezTo>
                    <a:pt x="471178" y="567460"/>
                    <a:pt x="465897" y="618008"/>
                    <a:pt x="473442" y="667802"/>
                  </a:cubicBezTo>
                  <a:cubicBezTo>
                    <a:pt x="476460" y="688927"/>
                    <a:pt x="484759" y="691945"/>
                    <a:pt x="502112" y="691191"/>
                  </a:cubicBezTo>
                  <a:cubicBezTo>
                    <a:pt x="542097" y="690436"/>
                    <a:pt x="582838" y="691945"/>
                    <a:pt x="622824" y="690436"/>
                  </a:cubicBezTo>
                  <a:cubicBezTo>
                    <a:pt x="645458" y="689682"/>
                    <a:pt x="656020" y="694208"/>
                    <a:pt x="656020" y="720614"/>
                  </a:cubicBezTo>
                  <a:cubicBezTo>
                    <a:pt x="654511" y="811149"/>
                    <a:pt x="654511" y="901684"/>
                    <a:pt x="656020" y="992218"/>
                  </a:cubicBezTo>
                  <a:cubicBezTo>
                    <a:pt x="656775" y="1017116"/>
                    <a:pt x="644703" y="1026169"/>
                    <a:pt x="625087" y="1030696"/>
                  </a:cubicBezTo>
                  <a:cubicBezTo>
                    <a:pt x="441755" y="1069173"/>
                    <a:pt x="274265" y="1015607"/>
                    <a:pt x="203346" y="811904"/>
                  </a:cubicBezTo>
                  <a:cubicBezTo>
                    <a:pt x="155816" y="676856"/>
                    <a:pt x="155062" y="537282"/>
                    <a:pt x="197311" y="400725"/>
                  </a:cubicBezTo>
                  <a:cubicBezTo>
                    <a:pt x="240315" y="261905"/>
                    <a:pt x="333113" y="174389"/>
                    <a:pt x="480986" y="154018"/>
                  </a:cubicBezTo>
                  <a:cubicBezTo>
                    <a:pt x="571521" y="141193"/>
                    <a:pt x="658284" y="154773"/>
                    <a:pt x="745046" y="192495"/>
                  </a:cubicBezTo>
                  <a:cubicBezTo>
                    <a:pt x="755608" y="152509"/>
                    <a:pt x="763907" y="114032"/>
                    <a:pt x="775978" y="75555"/>
                  </a:cubicBezTo>
                  <a:cubicBezTo>
                    <a:pt x="783523" y="51412"/>
                    <a:pt x="773716" y="43113"/>
                    <a:pt x="752590" y="34815"/>
                  </a:cubicBezTo>
                  <a:cubicBezTo>
                    <a:pt x="701287" y="15199"/>
                    <a:pt x="648475" y="6900"/>
                    <a:pt x="594909" y="2373"/>
                  </a:cubicBezTo>
                  <a:cubicBezTo>
                    <a:pt x="361028" y="-17243"/>
                    <a:pt x="136955" y="83854"/>
                    <a:pt x="46420" y="339614"/>
                  </a:cubicBezTo>
                  <a:cubicBezTo>
                    <a:pt x="-19218" y="523702"/>
                    <a:pt x="-13936" y="710052"/>
                    <a:pt x="53965" y="892630"/>
                  </a:cubicBezTo>
                  <a:cubicBezTo>
                    <a:pt x="105267" y="1029941"/>
                    <a:pt x="201084" y="1125757"/>
                    <a:pt x="344430" y="1164989"/>
                  </a:cubicBezTo>
                  <a:cubicBezTo>
                    <a:pt x="494567" y="1206484"/>
                    <a:pt x="643194" y="1188377"/>
                    <a:pt x="788049" y="1137828"/>
                  </a:cubicBezTo>
                  <a:cubicBezTo>
                    <a:pt x="809929" y="1130284"/>
                    <a:pt x="810683" y="1115949"/>
                    <a:pt x="810683" y="1097088"/>
                  </a:cubicBezTo>
                  <a:cubicBezTo>
                    <a:pt x="809929" y="959777"/>
                    <a:pt x="811438" y="823220"/>
                    <a:pt x="809929" y="685909"/>
                  </a:cubicBezTo>
                  <a:cubicBezTo>
                    <a:pt x="809929" y="661013"/>
                    <a:pt x="816719" y="654222"/>
                    <a:pt x="841617" y="654977"/>
                  </a:cubicBezTo>
                  <a:cubicBezTo>
                    <a:pt x="939696" y="657240"/>
                    <a:pt x="1519871" y="657240"/>
                    <a:pt x="1674535" y="661767"/>
                  </a:cubicBezTo>
                  <a:lnTo>
                    <a:pt x="1674535" y="507103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5" name="도형 135"/>
            <p:cNvSpPr>
              <a:spLocks/>
            </p:cNvSpPr>
            <p:nvPr/>
          </p:nvSpPr>
          <p:spPr>
            <a:xfrm>
              <a:off x="1727200" y="6217285"/>
              <a:ext cx="506730" cy="502920"/>
            </a:xfrm>
            <a:custGeom>
              <a:avLst/>
              <a:gdLst>
                <a:gd name="TX0" fmla="*/ 436854 w 505987"/>
                <a:gd name="TY0" fmla="*/ 0 h 502126"/>
                <a:gd name="TX1" fmla="*/ 505986 w 505987"/>
                <a:gd name="TY1" fmla="*/ 0 h 502126"/>
                <a:gd name="TX2" fmla="*/ 500144 w 505987"/>
                <a:gd name="TY2" fmla="*/ 369517 h 502126"/>
                <a:gd name="TX3" fmla="*/ 375025 w 505987"/>
                <a:gd name="TY3" fmla="*/ 498531 h 502126"/>
                <a:gd name="TX4" fmla="*/ 13966 w 505987"/>
                <a:gd name="TY4" fmla="*/ 502122 h 502126"/>
                <a:gd name="TX5" fmla="*/ 0 w 505987"/>
                <a:gd name="TY5" fmla="*/ 502077 h 502126"/>
                <a:gd name="TX6" fmla="*/ 0 w 505987"/>
                <a:gd name="TY6" fmla="*/ 432700 h 502126"/>
                <a:gd name="TX7" fmla="*/ 42020 w 505987"/>
                <a:gd name="TY7" fmla="*/ 432503 h 502126"/>
                <a:gd name="TX8" fmla="*/ 359932 w 505987"/>
                <a:gd name="TY8" fmla="*/ 430860 h 502126"/>
                <a:gd name="TX9" fmla="*/ 429551 w 505987"/>
                <a:gd name="TY9" fmla="*/ 362701 h 502126"/>
                <a:gd name="TX10" fmla="*/ 436854 w 505987"/>
                <a:gd name="TY10" fmla="*/ 0 h 502126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505987" h="502126">
                  <a:moveTo>
                    <a:pt x="436854" y="0"/>
                  </a:moveTo>
                  <a:lnTo>
                    <a:pt x="505986" y="0"/>
                  </a:lnTo>
                  <a:cubicBezTo>
                    <a:pt x="505500" y="487"/>
                    <a:pt x="501605" y="255108"/>
                    <a:pt x="500144" y="369517"/>
                  </a:cubicBezTo>
                  <a:cubicBezTo>
                    <a:pt x="499171" y="450821"/>
                    <a:pt x="455354" y="496584"/>
                    <a:pt x="375025" y="498531"/>
                  </a:cubicBezTo>
                  <a:cubicBezTo>
                    <a:pt x="254774" y="501453"/>
                    <a:pt x="134400" y="502183"/>
                    <a:pt x="13966" y="502122"/>
                  </a:cubicBezTo>
                  <a:lnTo>
                    <a:pt x="0" y="502077"/>
                  </a:lnTo>
                  <a:lnTo>
                    <a:pt x="0" y="432700"/>
                  </a:lnTo>
                  <a:lnTo>
                    <a:pt x="42020" y="432503"/>
                  </a:lnTo>
                  <a:cubicBezTo>
                    <a:pt x="204019" y="431712"/>
                    <a:pt x="356767" y="430860"/>
                    <a:pt x="359932" y="430860"/>
                  </a:cubicBezTo>
                  <a:cubicBezTo>
                    <a:pt x="416893" y="429886"/>
                    <a:pt x="426630" y="418689"/>
                    <a:pt x="429551" y="362701"/>
                  </a:cubicBezTo>
                  <a:cubicBezTo>
                    <a:pt x="433933" y="271661"/>
                    <a:pt x="435393" y="21907"/>
                    <a:pt x="436854" y="0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</p:grpSp>
      <p:sp>
        <p:nvSpPr>
          <p:cNvPr id="58" name="도형 139"/>
          <p:cNvSpPr>
            <a:spLocks noChangeAspect="1"/>
          </p:cNvSpPr>
          <p:nvPr/>
        </p:nvSpPr>
        <p:spPr>
          <a:xfrm>
            <a:off x="6494780" y="4677410"/>
            <a:ext cx="469265" cy="466090"/>
          </a:xfrm>
          <a:custGeom>
            <a:avLst/>
            <a:gdLst>
              <a:gd name="TX0" fmla="*/ 898689 w 1652143"/>
              <a:gd name="TY0" fmla="*/ 548008 h 1665941"/>
              <a:gd name="TX1" fmla="*/ 529661 w 1652143"/>
              <a:gd name="TY1" fmla="*/ 761066 h 1665941"/>
              <a:gd name="TX2" fmla="*/ 742719 w 1652143"/>
              <a:gd name="TY2" fmla="*/ 1130094 h 1665941"/>
              <a:gd name="TX3" fmla="*/ 1111747 w 1652143"/>
              <a:gd name="TY3" fmla="*/ 917036 h 1665941"/>
              <a:gd name="TX4" fmla="*/ 898689 w 1652143"/>
              <a:gd name="TY4" fmla="*/ 548008 h 1665941"/>
              <a:gd name="TX6" fmla="*/ 952303 w 1652143"/>
              <a:gd name="TY6" fmla="*/ 347916 h 1665941"/>
              <a:gd name="TX7" fmla="*/ 1311839 w 1652143"/>
              <a:gd name="TY7" fmla="*/ 970650 h 1665941"/>
              <a:gd name="TX8" fmla="*/ 689105 w 1652143"/>
              <a:gd name="TY8" fmla="*/ 1330186 h 1665941"/>
              <a:gd name="TX9" fmla="*/ 329569 w 1652143"/>
              <a:gd name="TY9" fmla="*/ 707451 h 1665941"/>
              <a:gd name="TX10" fmla="*/ 952303 w 1652143"/>
              <a:gd name="TY10" fmla="*/ 347916 h 1665941"/>
              <a:gd name="TX12" fmla="*/ 971799 w 1652143"/>
              <a:gd name="TY12" fmla="*/ 275155 h 1665941"/>
              <a:gd name="TX13" fmla="*/ 256808 w 1652143"/>
              <a:gd name="TY13" fmla="*/ 687955 h 1665941"/>
              <a:gd name="TX14" fmla="*/ 669609 w 1652143"/>
              <a:gd name="TY14" fmla="*/ 1402947 h 1665941"/>
              <a:gd name="TX15" fmla="*/ 1384600 w 1652143"/>
              <a:gd name="TY15" fmla="*/ 990146 h 1665941"/>
              <a:gd name="TX16" fmla="*/ 971799 w 1652143"/>
              <a:gd name="TY16" fmla="*/ 275155 h 1665941"/>
              <a:gd name="TX18" fmla="*/ 1652142 w 1652143"/>
              <a:gd name="TY18" fmla="*/ 394531 h 1665941"/>
              <a:gd name="TX19" fmla="*/ 1649662 w 1652143"/>
              <a:gd name="TY19" fmla="*/ 403784 h 1665941"/>
              <a:gd name="TX20" fmla="*/ 1647140 w 1652143"/>
              <a:gd name="TY20" fmla="*/ 399895 h 1665941"/>
              <a:gd name="TX22" fmla="*/ 1158157 w 1652143"/>
              <a:gd name="TY22" fmla="*/ 65026 h 1665941"/>
              <a:gd name="TX23" fmla="*/ 1154679 w 1652143"/>
              <a:gd name="TY23" fmla="*/ 271718 h 1665941"/>
              <a:gd name="TX24" fmla="*/ 1148331 w 1652143"/>
              <a:gd name="TY24" fmla="*/ 270017 h 1665941"/>
              <a:gd name="TX25" fmla="*/ 1286346 w 1652143"/>
              <a:gd name="TY25" fmla="*/ 377149 h 1665941"/>
              <a:gd name="TX26" fmla="*/ 1470353 w 1652143"/>
              <a:gd name="TY26" fmla="*/ 331395 h 1665941"/>
              <a:gd name="TX27" fmla="*/ 1588305 w 1652143"/>
              <a:gd name="TY27" fmla="*/ 553229 h 1665941"/>
              <a:gd name="TX28" fmla="*/ 1457194 w 1652143"/>
              <a:gd name="TY28" fmla="*/ 671432 h 1665941"/>
              <a:gd name="TX29" fmla="*/ 1478595 w 1652143"/>
              <a:gd name="TY29" fmla="*/ 857704 h 1665941"/>
              <a:gd name="TX30" fmla="*/ 1642362 w 1652143"/>
              <a:gd name="TY30" fmla="*/ 948616 h 1665941"/>
              <a:gd name="TX31" fmla="*/ 1577335 w 1652143"/>
              <a:gd name="TY31" fmla="*/ 1191298 h 1665941"/>
              <a:gd name="TX32" fmla="*/ 1378614 w 1652143"/>
              <a:gd name="TY32" fmla="*/ 1187955 h 1665941"/>
              <a:gd name="TX33" fmla="*/ 1288939 w 1652143"/>
              <a:gd name="TY33" fmla="*/ 1301599 h 1665941"/>
              <a:gd name="TX34" fmla="*/ 1354201 w 1652143"/>
              <a:gd name="TY34" fmla="*/ 1471932 h 1665941"/>
              <a:gd name="TX35" fmla="*/ 1148396 w 1652143"/>
              <a:gd name="TY35" fmla="*/ 1616039 h 1665941"/>
              <a:gd name="TX36" fmla="*/ 992294 w 1652143"/>
              <a:gd name="TY36" fmla="*/ 1480516 h 1665941"/>
              <a:gd name="TX37" fmla="*/ 1011291 w 1652143"/>
              <a:gd name="TY37" fmla="*/ 1467215 h 1665941"/>
              <a:gd name="TX38" fmla="*/ 823805 w 1652143"/>
              <a:gd name="TY38" fmla="*/ 1495510 h 1665941"/>
              <a:gd name="TX39" fmla="*/ 729193 w 1652143"/>
              <a:gd name="TY39" fmla="*/ 1665940 h 1665941"/>
              <a:gd name="TX40" fmla="*/ 486511 w 1652143"/>
              <a:gd name="TY40" fmla="*/ 1600914 h 1665941"/>
              <a:gd name="TX41" fmla="*/ 489790 w 1652143"/>
              <a:gd name="TY41" fmla="*/ 1406012 h 1665941"/>
              <a:gd name="TX42" fmla="*/ 352658 w 1652143"/>
              <a:gd name="TY42" fmla="*/ 1298452 h 1665941"/>
              <a:gd name="TX43" fmla="*/ 355803 w 1652143"/>
              <a:gd name="TY43" fmla="*/ 1305197 h 1665941"/>
              <a:gd name="TX44" fmla="*/ 152856 w 1652143"/>
              <a:gd name="TY44" fmla="*/ 1344512 h 1665941"/>
              <a:gd name="TX45" fmla="*/ 46675 w 1652143"/>
              <a:gd name="TY45" fmla="*/ 1116809 h 1665941"/>
              <a:gd name="TX46" fmla="*/ 183929 w 1652143"/>
              <a:gd name="TY46" fmla="*/ 1005520 h 1665941"/>
              <a:gd name="TX47" fmla="*/ 161615 w 1652143"/>
              <a:gd name="TY47" fmla="*/ 838915 h 1665941"/>
              <a:gd name="TX48" fmla="*/ 0 w 1652143"/>
              <a:gd name="TY48" fmla="*/ 749197 h 1665941"/>
              <a:gd name="TX49" fmla="*/ 65026 w 1652143"/>
              <a:gd name="TY49" fmla="*/ 506515 h 1665941"/>
              <a:gd name="TX50" fmla="*/ 250227 w 1652143"/>
              <a:gd name="TY50" fmla="*/ 509630 h 1665941"/>
              <a:gd name="TX51" fmla="*/ 340015 w 1652143"/>
              <a:gd name="TY51" fmla="*/ 388679 h 1665941"/>
              <a:gd name="TX52" fmla="*/ 277984 w 1652143"/>
              <a:gd name="TY52" fmla="*/ 197357 h 1665941"/>
              <a:gd name="TX53" fmla="*/ 491050 w 1652143"/>
              <a:gd name="TY53" fmla="*/ 64219 h 1665941"/>
              <a:gd name="TX54" fmla="*/ 639843 w 1652143"/>
              <a:gd name="TY54" fmla="*/ 207726 h 1665941"/>
              <a:gd name="TX55" fmla="*/ 638348 w 1652143"/>
              <a:gd name="TY55" fmla="*/ 208660 h 1665941"/>
              <a:gd name="TX56" fmla="*/ 821488 w 1652143"/>
              <a:gd name="TY56" fmla="*/ 182440 h 1665941"/>
              <a:gd name="TX57" fmla="*/ 815140 w 1652143"/>
              <a:gd name="TY57" fmla="*/ 180739 h 1665941"/>
              <a:gd name="TX58" fmla="*/ 915476 w 1652143"/>
              <a:gd name="TY58" fmla="*/ 0 h 166594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</a:cxnLst>
            <a:rect l="l" t="t" r="r" b="b"/>
            <a:pathLst>
              <a:path w="1652143" h="1665941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rgbClr val="47DCB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2700"/>
          </a:p>
        </p:txBody>
      </p:sp>
      <p:grpSp>
        <p:nvGrpSpPr>
          <p:cNvPr id="82" name="그룹 178"/>
          <p:cNvGrpSpPr/>
          <p:nvPr/>
        </p:nvGrpSpPr>
        <p:grpSpPr>
          <a:xfrm>
            <a:off x="7460615" y="1956435"/>
            <a:ext cx="4133850" cy="700405"/>
            <a:chOff x="7460615" y="1956435"/>
            <a:chExt cx="4133850" cy="700405"/>
          </a:xfrm>
        </p:grpSpPr>
        <p:sp>
          <p:nvSpPr>
            <p:cNvPr id="83" name="텍스트 상자 176"/>
            <p:cNvSpPr txBox="1">
              <a:spLocks/>
            </p:cNvSpPr>
            <p:nvPr/>
          </p:nvSpPr>
          <p:spPr>
            <a:xfrm>
              <a:off x="7460615" y="2379980"/>
              <a:ext cx="3917315" cy="2768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 </a:t>
              </a:r>
              <a:r>
                <a:rPr lang="ko-K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Share</a:t>
              </a:r>
              <a:r>
                <a:rPr lang="ko-K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</a:t>
              </a:r>
              <a:r>
                <a:rPr lang="ko-K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Knowledge</a:t>
              </a:r>
              <a:r>
                <a:rPr lang="ko-K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</a:t>
              </a:r>
              <a:r>
                <a:rPr lang="ko-K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for</a:t>
              </a:r>
              <a:r>
                <a:rPr lang="ko-K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</a:t>
              </a:r>
              <a:r>
                <a:rPr lang="ko-K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Needs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84" name="텍스트 상자 177"/>
            <p:cNvSpPr txBox="1">
              <a:spLocks/>
            </p:cNvSpPr>
            <p:nvPr/>
          </p:nvSpPr>
          <p:spPr>
            <a:xfrm>
              <a:off x="7460615" y="1956435"/>
              <a:ext cx="4133850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필요에 의한 동영상 문의 및 공유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charset="0"/>
                <a:ea typeface="나눔고딕코딩" charset="0"/>
                <a:cs typeface="Arial" charset="0"/>
              </a:endParaRPr>
            </a:p>
          </p:txBody>
        </p:sp>
      </p:grpSp>
      <p:grpSp>
        <p:nvGrpSpPr>
          <p:cNvPr id="85" name="그룹 181"/>
          <p:cNvGrpSpPr/>
          <p:nvPr/>
        </p:nvGrpSpPr>
        <p:grpSpPr>
          <a:xfrm>
            <a:off x="7040245" y="4565650"/>
            <a:ext cx="4665980" cy="700405"/>
            <a:chOff x="7040245" y="4565650"/>
            <a:chExt cx="4665980" cy="700405"/>
          </a:xfrm>
        </p:grpSpPr>
        <p:sp>
          <p:nvSpPr>
            <p:cNvPr id="86" name="텍스트 상자 179"/>
            <p:cNvSpPr txBox="1">
              <a:spLocks/>
            </p:cNvSpPr>
            <p:nvPr/>
          </p:nvSpPr>
          <p:spPr>
            <a:xfrm>
              <a:off x="7040245" y="4989195"/>
              <a:ext cx="3120390" cy="2768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 Select Process for Service Management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87" name="텍스트 상자 180"/>
            <p:cNvSpPr txBox="1">
              <a:spLocks/>
            </p:cNvSpPr>
            <p:nvPr/>
          </p:nvSpPr>
          <p:spPr>
            <a:xfrm>
              <a:off x="7040245" y="4565650"/>
              <a:ext cx="4665980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질의 채택 프로세스를 통한 서비스 관리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charset="0"/>
                <a:ea typeface="나눔고딕코딩" charset="0"/>
                <a:cs typeface="Arial" charset="0"/>
              </a:endParaRPr>
            </a:p>
          </p:txBody>
        </p:sp>
      </p:grpSp>
      <p:grpSp>
        <p:nvGrpSpPr>
          <p:cNvPr id="88" name="그룹 184"/>
          <p:cNvGrpSpPr/>
          <p:nvPr/>
        </p:nvGrpSpPr>
        <p:grpSpPr>
          <a:xfrm>
            <a:off x="6138545" y="724535"/>
            <a:ext cx="3295015" cy="700405"/>
            <a:chOff x="6138545" y="724535"/>
            <a:chExt cx="3295015" cy="700405"/>
          </a:xfrm>
        </p:grpSpPr>
        <p:sp>
          <p:nvSpPr>
            <p:cNvPr id="89" name="텍스트 상자 182"/>
            <p:cNvSpPr txBox="1">
              <a:spLocks/>
            </p:cNvSpPr>
            <p:nvPr/>
          </p:nvSpPr>
          <p:spPr>
            <a:xfrm>
              <a:off x="6138545" y="1148080"/>
              <a:ext cx="3196590" cy="2768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 </a:t>
              </a:r>
              <a:r>
                <a:rPr lang="ko-K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User</a:t>
              </a:r>
              <a:r>
                <a:rPr lang="ko-K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</a:t>
              </a:r>
              <a:r>
                <a:rPr lang="ko-K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Based</a:t>
              </a:r>
              <a:r>
                <a:rPr lang="ko-K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</a:t>
              </a:r>
              <a:r>
                <a:rPr lang="ko-K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Custom</a:t>
              </a:r>
              <a:r>
                <a:rPr lang="ko-K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</a:t>
              </a:r>
              <a:r>
                <a:rPr lang="ko-K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Video</a:t>
              </a:r>
              <a:r>
                <a:rPr lang="ko-KR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</a:t>
              </a:r>
              <a:r>
                <a:rPr lang="ko-KR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List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90" name="텍스트 상자 183"/>
            <p:cNvSpPr txBox="1">
              <a:spLocks/>
            </p:cNvSpPr>
            <p:nvPr/>
          </p:nvSpPr>
          <p:spPr>
            <a:xfrm>
              <a:off x="6138545" y="724535"/>
              <a:ext cx="3295015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유저 커스텀 재생목록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charset="0"/>
                <a:ea typeface="나눔고딕코딩" charset="0"/>
                <a:cs typeface="Arial" charset="0"/>
              </a:endParaRPr>
            </a:p>
          </p:txBody>
        </p:sp>
      </p:grpSp>
      <p:grpSp>
        <p:nvGrpSpPr>
          <p:cNvPr id="91" name="그룹 190"/>
          <p:cNvGrpSpPr/>
          <p:nvPr/>
        </p:nvGrpSpPr>
        <p:grpSpPr>
          <a:xfrm>
            <a:off x="5588000" y="3242310"/>
            <a:ext cx="5789930" cy="699770"/>
            <a:chOff x="5588000" y="3242310"/>
            <a:chExt cx="5789930" cy="699770"/>
          </a:xfrm>
        </p:grpSpPr>
        <p:sp>
          <p:nvSpPr>
            <p:cNvPr id="92" name="텍스트 상자 188"/>
            <p:cNvSpPr txBox="1">
              <a:spLocks/>
            </p:cNvSpPr>
            <p:nvPr/>
          </p:nvSpPr>
          <p:spPr>
            <a:xfrm>
              <a:off x="5588000" y="3665220"/>
              <a:ext cx="4794885" cy="2768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  Get Useful Features in Famous Flatforms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93" name="텍스트 상자 189"/>
            <p:cNvSpPr txBox="1">
              <a:spLocks/>
            </p:cNvSpPr>
            <p:nvPr/>
          </p:nvSpPr>
          <p:spPr>
            <a:xfrm>
              <a:off x="5588000" y="3242310"/>
              <a:ext cx="5789930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○튜브 재생목록 담기와 ○</a:t>
              </a:r>
              <a:r>
                <a:rPr lang="ko-KR" altLang="ko-KR" sz="1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프런의</a:t>
              </a:r>
              <a:r>
                <a:rPr lang="ko-KR" altLang="ko-KR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 강의형식 결합</a:t>
              </a:r>
              <a:endParaRPr lang="ko-KR" alt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charset="0"/>
                <a:ea typeface="나눔고딕코딩" charset="0"/>
                <a:cs typeface="Arial" charset="0"/>
              </a:endParaRPr>
            </a:p>
          </p:txBody>
        </p:sp>
      </p:grpSp>
      <p:sp>
        <p:nvSpPr>
          <p:cNvPr id="94" name="도형 191"/>
          <p:cNvSpPr>
            <a:spLocks/>
          </p:cNvSpPr>
          <p:nvPr/>
        </p:nvSpPr>
        <p:spPr>
          <a:xfrm rot="16200000" flipH="1">
            <a:off x="5019040" y="3257550"/>
            <a:ext cx="542290" cy="510540"/>
          </a:xfrm>
          <a:custGeom>
            <a:avLst/>
            <a:gdLst>
              <a:gd name="TX0" fmla="*/ 2797052 w 2928609"/>
              <a:gd name="TY0" fmla="*/ 1199936 h 2758050"/>
              <a:gd name="TX1" fmla="*/ 2797052 w 2928609"/>
              <a:gd name="TY1" fmla="*/ 1541978 h 2758050"/>
              <a:gd name="TX2" fmla="*/ 2862830 w 2928609"/>
              <a:gd name="TY2" fmla="*/ 1607756 h 2758050"/>
              <a:gd name="TX3" fmla="*/ 2862830 w 2928609"/>
              <a:gd name="TY3" fmla="*/ 1607755 h 2758050"/>
              <a:gd name="TX4" fmla="*/ 2928608 w 2928609"/>
              <a:gd name="TY4" fmla="*/ 1541977 h 2758050"/>
              <a:gd name="TX5" fmla="*/ 2928607 w 2928609"/>
              <a:gd name="TY5" fmla="*/ 1199936 h 2758050"/>
              <a:gd name="TX6" fmla="*/ 2862830 w 2928609"/>
              <a:gd name="TY6" fmla="*/ 1134158 h 2758050"/>
              <a:gd name="TX7" fmla="*/ 2797052 w 2928609"/>
              <a:gd name="TY7" fmla="*/ 1199936 h 2758050"/>
              <a:gd name="TX9" fmla="*/ 2593193 w 2928609"/>
              <a:gd name="TY9" fmla="*/ 1147315 h 2758050"/>
              <a:gd name="TX10" fmla="*/ 2593193 w 2928609"/>
              <a:gd name="TY10" fmla="*/ 1594601 h 2758050"/>
              <a:gd name="TX11" fmla="*/ 2658971 w 2928609"/>
              <a:gd name="TY11" fmla="*/ 1660379 h 2758050"/>
              <a:gd name="TX12" fmla="*/ 2658971 w 2928609"/>
              <a:gd name="TY12" fmla="*/ 1660378 h 2758050"/>
              <a:gd name="TX13" fmla="*/ 2724749 w 2928609"/>
              <a:gd name="TY13" fmla="*/ 1594600 h 2758050"/>
              <a:gd name="TX14" fmla="*/ 2724748 w 2928609"/>
              <a:gd name="TY14" fmla="*/ 1147315 h 2758050"/>
              <a:gd name="TX15" fmla="*/ 2658971 w 2928609"/>
              <a:gd name="TY15" fmla="*/ 1081537 h 2758050"/>
              <a:gd name="TX16" fmla="*/ 2593193 w 2928609"/>
              <a:gd name="TY16" fmla="*/ 1147315 h 2758050"/>
              <a:gd name="TX18" fmla="*/ 2389334 w 2928609"/>
              <a:gd name="TY18" fmla="*/ 1121004 h 2758050"/>
              <a:gd name="TX19" fmla="*/ 2389334 w 2928609"/>
              <a:gd name="TY19" fmla="*/ 1620912 h 2758050"/>
              <a:gd name="TX20" fmla="*/ 2455112 w 2928609"/>
              <a:gd name="TY20" fmla="*/ 1686690 h 2758050"/>
              <a:gd name="TX21" fmla="*/ 2455112 w 2928609"/>
              <a:gd name="TY21" fmla="*/ 1686689 h 2758050"/>
              <a:gd name="TX22" fmla="*/ 2520890 w 2928609"/>
              <a:gd name="TY22" fmla="*/ 1620911 h 2758050"/>
              <a:gd name="TX23" fmla="*/ 2520889 w 2928609"/>
              <a:gd name="TY23" fmla="*/ 1121004 h 2758050"/>
              <a:gd name="TX24" fmla="*/ 2455112 w 2928609"/>
              <a:gd name="TY24" fmla="*/ 1055226 h 2758050"/>
              <a:gd name="TX25" fmla="*/ 2389334 w 2928609"/>
              <a:gd name="TY25" fmla="*/ 1121004 h 2758050"/>
              <a:gd name="TX27" fmla="*/ 1314382 w 2928609"/>
              <a:gd name="TY27" fmla="*/ 1247024 h 2758050"/>
              <a:gd name="TX28" fmla="*/ 1352603 w 2928609"/>
              <a:gd name="TY28" fmla="*/ 1208803 h 2758050"/>
              <a:gd name="TX29" fmla="*/ 1410313 w 2928609"/>
              <a:gd name="TY29" fmla="*/ 1208803 h 2758050"/>
              <a:gd name="TX30" fmla="*/ 1410313 w 2928609"/>
              <a:gd name="TY30" fmla="*/ 1146778 h 2758050"/>
              <a:gd name="TX31" fmla="*/ 1411688 w 2928609"/>
              <a:gd name="TY31" fmla="*/ 1143457 h 2758050"/>
              <a:gd name="TX32" fmla="*/ 1408531 w 2928609"/>
              <a:gd name="TY32" fmla="*/ 1133444 h 2758050"/>
              <a:gd name="TX33" fmla="*/ 1449938 w 2928609"/>
              <a:gd name="TY33" fmla="*/ 1098699 h 2758050"/>
              <a:gd name="TX34" fmla="*/ 2236821 w 2928609"/>
              <a:gd name="TY34" fmla="*/ 1167543 h 2758050"/>
              <a:gd name="TX35" fmla="*/ 2271565 w 2928609"/>
              <a:gd name="TY35" fmla="*/ 1208950 h 2758050"/>
              <a:gd name="TX36" fmla="*/ 2230159 w 2928609"/>
              <a:gd name="TY36" fmla="*/ 1243693 h 2758050"/>
              <a:gd name="TX37" fmla="*/ 1461275 w 2928609"/>
              <a:gd name="TY37" fmla="*/ 1176426 h 2758050"/>
              <a:gd name="TX38" fmla="*/ 1461274 w 2928609"/>
              <a:gd name="TY38" fmla="*/ 1208803 h 2758050"/>
              <a:gd name="TX39" fmla="*/ 1518985 w 2928609"/>
              <a:gd name="TY39" fmla="*/ 1208803 h 2758050"/>
              <a:gd name="TX40" fmla="*/ 1557206 w 2928609"/>
              <a:gd name="TY40" fmla="*/ 1247025 h 2758050"/>
              <a:gd name="TX41" fmla="*/ 1557207 w 2928609"/>
              <a:gd name="TY41" fmla="*/ 1247023 h 2758050"/>
              <a:gd name="TX42" fmla="*/ 1518986 w 2928609"/>
              <a:gd name="TY42" fmla="*/ 1285244 h 2758050"/>
              <a:gd name="TX43" fmla="*/ 1461275 w 2928609"/>
              <a:gd name="TY43" fmla="*/ 1285244 h 2758050"/>
              <a:gd name="TX44" fmla="*/ 1461275 w 2928609"/>
              <a:gd name="TY44" fmla="*/ 1337600 h 2758050"/>
              <a:gd name="TX45" fmla="*/ 1518985 w 2928609"/>
              <a:gd name="TY45" fmla="*/ 1337600 h 2758050"/>
              <a:gd name="TX46" fmla="*/ 1557206 w 2928609"/>
              <a:gd name="TY46" fmla="*/ 1375821 h 2758050"/>
              <a:gd name="TX47" fmla="*/ 1557207 w 2928609"/>
              <a:gd name="TY47" fmla="*/ 1375820 h 2758050"/>
              <a:gd name="TX48" fmla="*/ 1518986 w 2928609"/>
              <a:gd name="TY48" fmla="*/ 1414041 h 2758050"/>
              <a:gd name="TX49" fmla="*/ 1461275 w 2928609"/>
              <a:gd name="TY49" fmla="*/ 1414042 h 2758050"/>
              <a:gd name="TX50" fmla="*/ 1461275 w 2928609"/>
              <a:gd name="TY50" fmla="*/ 1466398 h 2758050"/>
              <a:gd name="TX51" fmla="*/ 1518985 w 2928609"/>
              <a:gd name="TY51" fmla="*/ 1466398 h 2758050"/>
              <a:gd name="TX52" fmla="*/ 1557206 w 2928609"/>
              <a:gd name="TY52" fmla="*/ 1504618 h 2758050"/>
              <a:gd name="TX53" fmla="*/ 1557207 w 2928609"/>
              <a:gd name="TY53" fmla="*/ 1504619 h 2758050"/>
              <a:gd name="TX54" fmla="*/ 1518986 w 2928609"/>
              <a:gd name="TY54" fmla="*/ 1542839 h 2758050"/>
              <a:gd name="TX55" fmla="*/ 1461275 w 2928609"/>
              <a:gd name="TY55" fmla="*/ 1542839 h 2758050"/>
              <a:gd name="TX56" fmla="*/ 1461274 w 2928609"/>
              <a:gd name="TY56" fmla="*/ 1575412 h 2758050"/>
              <a:gd name="TX57" fmla="*/ 2226550 w 2928609"/>
              <a:gd name="TY57" fmla="*/ 1494978 h 2758050"/>
              <a:gd name="TX58" fmla="*/ 2268556 w 2928609"/>
              <a:gd name="TY58" fmla="*/ 1528995 h 2758050"/>
              <a:gd name="TX59" fmla="*/ 2234542 w 2928609"/>
              <a:gd name="TY59" fmla="*/ 1571000 h 2758050"/>
              <a:gd name="TX60" fmla="*/ 1448978 w 2928609"/>
              <a:gd name="TY60" fmla="*/ 1653567 h 2758050"/>
              <a:gd name="TX61" fmla="*/ 1406971 w 2928609"/>
              <a:gd name="TY61" fmla="*/ 1619551 h 2758050"/>
              <a:gd name="TX62" fmla="*/ 1410805 w 2928609"/>
              <a:gd name="TY62" fmla="*/ 1606610 h 2758050"/>
              <a:gd name="TX63" fmla="*/ 1410312 w 2928609"/>
              <a:gd name="TY63" fmla="*/ 1605422 h 2758050"/>
              <a:gd name="TX64" fmla="*/ 1410312 w 2928609"/>
              <a:gd name="TY64" fmla="*/ 1542839 h 2758050"/>
              <a:gd name="TX65" fmla="*/ 1352603 w 2928609"/>
              <a:gd name="TY65" fmla="*/ 1542841 h 2758050"/>
              <a:gd name="TX66" fmla="*/ 1314382 w 2928609"/>
              <a:gd name="TY66" fmla="*/ 1504619 h 2758050"/>
              <a:gd name="TX67" fmla="*/ 1352603 w 2928609"/>
              <a:gd name="TY67" fmla="*/ 1466398 h 2758050"/>
              <a:gd name="TX68" fmla="*/ 1410312 w 2928609"/>
              <a:gd name="TY68" fmla="*/ 1466398 h 2758050"/>
              <a:gd name="TX69" fmla="*/ 1410313 w 2928609"/>
              <a:gd name="TY69" fmla="*/ 1414042 h 2758050"/>
              <a:gd name="TX70" fmla="*/ 1352603 w 2928609"/>
              <a:gd name="TY70" fmla="*/ 1414042 h 2758050"/>
              <a:gd name="TX71" fmla="*/ 1314382 w 2928609"/>
              <a:gd name="TY71" fmla="*/ 1375820 h 2758050"/>
              <a:gd name="TX72" fmla="*/ 1352603 w 2928609"/>
              <a:gd name="TY72" fmla="*/ 1337601 h 2758050"/>
              <a:gd name="TX73" fmla="*/ 1410312 w 2928609"/>
              <a:gd name="TY73" fmla="*/ 1337600 h 2758050"/>
              <a:gd name="TX74" fmla="*/ 1410312 w 2928609"/>
              <a:gd name="TY74" fmla="*/ 1285244 h 2758050"/>
              <a:gd name="TX75" fmla="*/ 1352603 w 2928609"/>
              <a:gd name="TY75" fmla="*/ 1285244 h 2758050"/>
              <a:gd name="TX76" fmla="*/ 1314382 w 2928609"/>
              <a:gd name="TY76" fmla="*/ 1247024 h 2758050"/>
              <a:gd name="TX78" fmla="*/ 1171967 w 2928609"/>
              <a:gd name="TY78" fmla="*/ 72000 h 2758050"/>
              <a:gd name="TX79" fmla="*/ 1171967 w 2928609"/>
              <a:gd name="TY79" fmla="*/ 288000 h 2758050"/>
              <a:gd name="TX80" fmla="*/ 1243967 w 2928609"/>
              <a:gd name="TY80" fmla="*/ 360000 h 2758050"/>
              <a:gd name="TX81" fmla="*/ 1315967 w 2928609"/>
              <a:gd name="TY81" fmla="*/ 288000 h 2758050"/>
              <a:gd name="TX82" fmla="*/ 1315967 w 2928609"/>
              <a:gd name="TY82" fmla="*/ 72000 h 2758050"/>
              <a:gd name="TX83" fmla="*/ 1243967 w 2928609"/>
              <a:gd name="TY83" fmla="*/ 0 h 2758050"/>
              <a:gd name="TX84" fmla="*/ 1171967 w 2928609"/>
              <a:gd name="TY84" fmla="*/ 72000 h 2758050"/>
              <a:gd name="TX86" fmla="*/ 1171966 w 2928609"/>
              <a:gd name="TY86" fmla="*/ 2470049 h 2758050"/>
              <a:gd name="TX87" fmla="*/ 1171966 w 2928609"/>
              <a:gd name="TY87" fmla="*/ 2686049 h 2758050"/>
              <a:gd name="TX88" fmla="*/ 1243966 w 2928609"/>
              <a:gd name="TY88" fmla="*/ 2758049 h 2758050"/>
              <a:gd name="TX89" fmla="*/ 1315966 w 2928609"/>
              <a:gd name="TY89" fmla="*/ 2686049 h 2758050"/>
              <a:gd name="TX90" fmla="*/ 1315966 w 2928609"/>
              <a:gd name="TY90" fmla="*/ 2470049 h 2758050"/>
              <a:gd name="TX91" fmla="*/ 1243966 w 2928609"/>
              <a:gd name="TY91" fmla="*/ 2398049 h 2758050"/>
              <a:gd name="TX92" fmla="*/ 1171966 w 2928609"/>
              <a:gd name="TY92" fmla="*/ 2470049 h 2758050"/>
              <a:gd name="TX94" fmla="*/ 515345 w 2928609"/>
              <a:gd name="TY94" fmla="*/ 1370958 h 2758050"/>
              <a:gd name="TX95" fmla="*/ 729750 w 2928609"/>
              <a:gd name="TY95" fmla="*/ 1888579 h 2758050"/>
              <a:gd name="TX96" fmla="*/ 1764994 w 2928609"/>
              <a:gd name="TY96" fmla="*/ 1888580 h 2758050"/>
              <a:gd name="TX97" fmla="*/ 1940572 w 2928609"/>
              <a:gd name="TY97" fmla="*/ 1713001 h 2758050"/>
              <a:gd name="TX98" fmla="*/ 2136413 w 2928609"/>
              <a:gd name="TY98" fmla="*/ 1713002 h 2758050"/>
              <a:gd name="TX99" fmla="*/ 2278929 w 2928609"/>
              <a:gd name="TY99" fmla="*/ 1570486 h 2758050"/>
              <a:gd name="TX100" fmla="*/ 2278929 w 2928609"/>
              <a:gd name="TY100" fmla="*/ 1374645 h 2758050"/>
              <a:gd name="TX101" fmla="*/ 2282614 w 2928609"/>
              <a:gd name="TY101" fmla="*/ 1370959 h 2758050"/>
              <a:gd name="TX102" fmla="*/ 2278929 w 2928609"/>
              <a:gd name="TY102" fmla="*/ 1367272 h 2758050"/>
              <a:gd name="TX103" fmla="*/ 2278929 w 2928609"/>
              <a:gd name="TY103" fmla="*/ 1171432 h 2758050"/>
              <a:gd name="TX104" fmla="*/ 2136413 w 2928609"/>
              <a:gd name="TY104" fmla="*/ 1028916 h 2758050"/>
              <a:gd name="TX105" fmla="*/ 1940571 w 2928609"/>
              <a:gd name="TY105" fmla="*/ 1028916 h 2758050"/>
              <a:gd name="TX106" fmla="*/ 1764993 w 2928609"/>
              <a:gd name="TY106" fmla="*/ 853336 h 2758050"/>
              <a:gd name="TX107" fmla="*/ 729750 w 2928609"/>
              <a:gd name="TY107" fmla="*/ 853336 h 2758050"/>
              <a:gd name="TX108" fmla="*/ 515345 w 2928609"/>
              <a:gd name="TY108" fmla="*/ 1370958 h 2758050"/>
              <a:gd name="TX110" fmla="*/ 388776 w 2928609"/>
              <a:gd name="TY110" fmla="*/ 2386770 h 2758050"/>
              <a:gd name="TX111" fmla="*/ 409865 w 2928609"/>
              <a:gd name="TY111" fmla="*/ 2437681 h 2758050"/>
              <a:gd name="TX112" fmla="*/ 511688 w 2928609"/>
              <a:gd name="TY112" fmla="*/ 2437681 h 2758050"/>
              <a:gd name="TX113" fmla="*/ 664423 w 2928609"/>
              <a:gd name="TY113" fmla="*/ 2284946 h 2758050"/>
              <a:gd name="TX114" fmla="*/ 664423 w 2928609"/>
              <a:gd name="TY114" fmla="*/ 2183123 h 2758050"/>
              <a:gd name="TX115" fmla="*/ 562599 w 2928609"/>
              <a:gd name="TY115" fmla="*/ 2183123 h 2758050"/>
              <a:gd name="TX116" fmla="*/ 409865 w 2928609"/>
              <a:gd name="TY116" fmla="*/ 2335858 h 2758050"/>
              <a:gd name="TX117" fmla="*/ 388776 w 2928609"/>
              <a:gd name="TY117" fmla="*/ 2386770 h 2758050"/>
              <a:gd name="TX119" fmla="*/ 388776 w 2928609"/>
              <a:gd name="TY119" fmla="*/ 365689 h 2758050"/>
              <a:gd name="TX120" fmla="*/ 409865 w 2928609"/>
              <a:gd name="TY120" fmla="*/ 416600 h 2758050"/>
              <a:gd name="TX121" fmla="*/ 562599 w 2928609"/>
              <a:gd name="TY121" fmla="*/ 569335 h 2758050"/>
              <a:gd name="TX122" fmla="*/ 664423 w 2928609"/>
              <a:gd name="TY122" fmla="*/ 569335 h 2758050"/>
              <a:gd name="TX123" fmla="*/ 664423 w 2928609"/>
              <a:gd name="TY123" fmla="*/ 467512 h 2758050"/>
              <a:gd name="TX124" fmla="*/ 511688 w 2928609"/>
              <a:gd name="TY124" fmla="*/ 314777 h 2758050"/>
              <a:gd name="TX125" fmla="*/ 409865 w 2928609"/>
              <a:gd name="TY125" fmla="*/ 314777 h 2758050"/>
              <a:gd name="TX126" fmla="*/ 388776 w 2928609"/>
              <a:gd name="TY126" fmla="*/ 365689 h 2758050"/>
              <a:gd name="TX128" fmla="*/ 0 w 2928609"/>
              <a:gd name="TY128" fmla="*/ 1379024 h 2758050"/>
              <a:gd name="TX129" fmla="*/ 72000 w 2928609"/>
              <a:gd name="TY129" fmla="*/ 1451024 h 2758050"/>
              <a:gd name="TX130" fmla="*/ 288000 w 2928609"/>
              <a:gd name="TY130" fmla="*/ 1451024 h 2758050"/>
              <a:gd name="TX131" fmla="*/ 360000 w 2928609"/>
              <a:gd name="TY131" fmla="*/ 1379024 h 2758050"/>
              <a:gd name="TX132" fmla="*/ 288000 w 2928609"/>
              <a:gd name="TY132" fmla="*/ 1307024 h 2758050"/>
              <a:gd name="TX133" fmla="*/ 72000 w 2928609"/>
              <a:gd name="TY133" fmla="*/ 1307024 h 2758050"/>
              <a:gd name="TX134" fmla="*/ 0 w 2928609"/>
              <a:gd name="TY134" fmla="*/ 1379024 h 2758050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2" y="TY82"/>
              </a:cxn>
              <a:cxn ang="0">
                <a:pos x="TX83" y="TY83"/>
              </a:cxn>
              <a:cxn ang="0">
                <a:pos x="TX84" y="TY84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1" y="TY101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</a:cxnLst>
            <a:rect l="l" t="t" r="r" b="b"/>
            <a:pathLst>
              <a:path w="2928609" h="2758050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rgbClr val="47DCB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도형 194"/>
          <p:cNvSpPr>
            <a:spLocks noChangeAspect="1"/>
          </p:cNvSpPr>
          <p:nvPr/>
        </p:nvSpPr>
        <p:spPr>
          <a:xfrm>
            <a:off x="6870065" y="2047875"/>
            <a:ext cx="529590" cy="530225"/>
          </a:xfrm>
          <a:custGeom>
            <a:avLst/>
            <a:gdLst>
              <a:gd name="TX0" fmla="*/ 1355872 w 3225371"/>
              <a:gd name="TY0" fmla="*/ 0 h 3229763"/>
              <a:gd name="TX1" fmla="*/ 1733872 w 3225371"/>
              <a:gd name="TY1" fmla="*/ 378000 h 3229763"/>
              <a:gd name="TX2" fmla="*/ 1512292 w 3225371"/>
              <a:gd name="TY2" fmla="*/ 721255 h 3229763"/>
              <a:gd name="TX3" fmla="*/ 1607042 w 3225371"/>
              <a:gd name="TY3" fmla="*/ 1169019 h 3229763"/>
              <a:gd name="TX4" fmla="*/ 1620000 w 3225371"/>
              <a:gd name="TY4" fmla="*/ 1167712 h 3229763"/>
              <a:gd name="TX5" fmla="*/ 1998000 w 3225371"/>
              <a:gd name="TY5" fmla="*/ 1545712 h 3229763"/>
              <a:gd name="TX6" fmla="*/ 1996362 w 3225371"/>
              <a:gd name="TY6" fmla="*/ 1567711 h 3229763"/>
              <a:gd name="TX7" fmla="*/ 2525816 w 3225371"/>
              <a:gd name="TY7" fmla="*/ 1711728 h 3229763"/>
              <a:gd name="TX8" fmla="*/ 2847370 w 3225371"/>
              <a:gd name="TY8" fmla="*/ 1530128 h 3229763"/>
              <a:gd name="TX9" fmla="*/ 3225370 w 3225371"/>
              <a:gd name="TY9" fmla="*/ 1908128 h 3229763"/>
              <a:gd name="TX10" fmla="*/ 2847370 w 3225371"/>
              <a:gd name="TY10" fmla="*/ 2286128 h 3229763"/>
              <a:gd name="TX11" fmla="*/ 2469370 w 3225371"/>
              <a:gd name="TY11" fmla="*/ 1908128 h 3229763"/>
              <a:gd name="TX12" fmla="*/ 2475505 w 3225371"/>
              <a:gd name="TY12" fmla="*/ 1847275 h 3229763"/>
              <a:gd name="TX13" fmla="*/ 1957861 w 3225371"/>
              <a:gd name="TY13" fmla="*/ 1706471 h 3229763"/>
              <a:gd name="TX14" fmla="*/ 1773397 w 3225371"/>
              <a:gd name="TY14" fmla="*/ 1890608 h 3229763"/>
              <a:gd name="TX15" fmla="*/ 1908290 w 3225371"/>
              <a:gd name="TY15" fmla="*/ 2478637 h 3229763"/>
              <a:gd name="TX16" fmla="*/ 2237929 w 3225371"/>
              <a:gd name="TY16" fmla="*/ 2851762 h 3229763"/>
              <a:gd name="TX17" fmla="*/ 1859929 w 3225371"/>
              <a:gd name="TY17" fmla="*/ 3229762 h 3229763"/>
              <a:gd name="TX18" fmla="*/ 1481929 w 3225371"/>
              <a:gd name="TY18" fmla="*/ 2851762 h 3229763"/>
              <a:gd name="TX19" fmla="*/ 1762693 w 3225371"/>
              <a:gd name="TY19" fmla="*/ 2487978 h 3229763"/>
              <a:gd name="TX20" fmla="*/ 1632951 w 3225371"/>
              <a:gd name="TY20" fmla="*/ 1922407 h 3229763"/>
              <a:gd name="TX21" fmla="*/ 1620000 w 3225371"/>
              <a:gd name="TY21" fmla="*/ 1923712 h 3229763"/>
              <a:gd name="TX22" fmla="*/ 1286703 w 3225371"/>
              <a:gd name="TY22" fmla="*/ 1720478 h 3229763"/>
              <a:gd name="TX23" fmla="*/ 726463 w 3225371"/>
              <a:gd name="TY23" fmla="*/ 1950491 h 3229763"/>
              <a:gd name="TX24" fmla="*/ 756000 w 3225371"/>
              <a:gd name="TY24" fmla="*/ 2097083 h 3229763"/>
              <a:gd name="TX25" fmla="*/ 378000 w 3225371"/>
              <a:gd name="TY25" fmla="*/ 2475083 h 3229763"/>
              <a:gd name="TX26" fmla="*/ 0 w 3225371"/>
              <a:gd name="TY26" fmla="*/ 2097083 h 3229763"/>
              <a:gd name="TX27" fmla="*/ 378000 w 3225371"/>
              <a:gd name="TY27" fmla="*/ 1719083 h 3229763"/>
              <a:gd name="TX28" fmla="*/ 643957 w 3225371"/>
              <a:gd name="TY28" fmla="*/ 1828700 h 3229763"/>
              <a:gd name="TX29" fmla="*/ 1245626 w 3225371"/>
              <a:gd name="TY29" fmla="*/ 1581679 h 3229763"/>
              <a:gd name="TX30" fmla="*/ 1242000 w 3225371"/>
              <a:gd name="TY30" fmla="*/ 1545712 h 3229763"/>
              <a:gd name="TX31" fmla="*/ 1466584 w 3225371"/>
              <a:gd name="TY31" fmla="*/ 1200827 h 3229763"/>
              <a:gd name="TX32" fmla="*/ 1372109 w 3225371"/>
              <a:gd name="TY32" fmla="*/ 754363 h 3229763"/>
              <a:gd name="TX33" fmla="*/ 1355872 w 3225371"/>
              <a:gd name="TY33" fmla="*/ 756000 h 3229763"/>
              <a:gd name="TX34" fmla="*/ 977872 w 3225371"/>
              <a:gd name="TY34" fmla="*/ 378000 h 3229763"/>
              <a:gd name="TX35" fmla="*/ 1355872 w 3225371"/>
              <a:gd name="TY35" fmla="*/ 0 h 3229763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</a:cxnLst>
            <a:rect l="l" t="t" r="r" b="b"/>
            <a:pathLst>
              <a:path w="3225371" h="3229763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rgbClr val="47DCB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2700"/>
          </a:p>
        </p:txBody>
      </p:sp>
      <p:sp>
        <p:nvSpPr>
          <p:cNvPr id="97" name="도형 196"/>
          <p:cNvSpPr>
            <a:spLocks/>
          </p:cNvSpPr>
          <p:nvPr/>
        </p:nvSpPr>
        <p:spPr>
          <a:xfrm>
            <a:off x="5494655" y="805815"/>
            <a:ext cx="523240" cy="523875"/>
          </a:xfrm>
          <a:custGeom>
            <a:avLst/>
            <a:gdLst>
              <a:gd name="TX0" fmla="*/ 601421 w 3197598"/>
              <a:gd name="TY0" fmla="*/ 1611393 h 3202497"/>
              <a:gd name="TX1" fmla="*/ 2596176 w 3197598"/>
              <a:gd name="TY1" fmla="*/ 1611393 h 3202497"/>
              <a:gd name="TX2" fmla="*/ 3197594 w 3197598"/>
              <a:gd name="TY2" fmla="*/ 2212811 h 3202497"/>
              <a:gd name="TX3" fmla="*/ 3197594 w 3197598"/>
              <a:gd name="TY3" fmla="*/ 2776360 h 3202497"/>
              <a:gd name="TX4" fmla="*/ 3197597 w 3197598"/>
              <a:gd name="TY4" fmla="*/ 2776360 h 3202497"/>
              <a:gd name="TX5" fmla="*/ 3197597 w 3197598"/>
              <a:gd name="TY5" fmla="*/ 2914824 h 3202497"/>
              <a:gd name="TX6" fmla="*/ 3197198 w 3197598"/>
              <a:gd name="TY6" fmla="*/ 2914824 h 3202497"/>
              <a:gd name="TX7" fmla="*/ 3197198 w 3197598"/>
              <a:gd name="TY7" fmla="*/ 3202496 h 3202497"/>
              <a:gd name="TX8" fmla="*/ 398 w 3197598"/>
              <a:gd name="TY8" fmla="*/ 3202496 h 3202497"/>
              <a:gd name="TX9" fmla="*/ 398 w 3197598"/>
              <a:gd name="TY9" fmla="*/ 2914824 h 3202497"/>
              <a:gd name="TX10" fmla="*/ 0 w 3197598"/>
              <a:gd name="TY10" fmla="*/ 2914824 h 3202497"/>
              <a:gd name="TX11" fmla="*/ 0 w 3197598"/>
              <a:gd name="TY11" fmla="*/ 2212811 h 3202497"/>
              <a:gd name="TX12" fmla="*/ 601421 w 3197598"/>
              <a:gd name="TY12" fmla="*/ 1611393 h 3202497"/>
              <a:gd name="TX14" fmla="*/ 1598801 w 3197598"/>
              <a:gd name="TY14" fmla="*/ 0 h 3202497"/>
              <a:gd name="TX15" fmla="*/ 2322791 w 3197598"/>
              <a:gd name="TY15" fmla="*/ 723993 h 3202497"/>
              <a:gd name="TX16" fmla="*/ 1598801 w 3197598"/>
              <a:gd name="TY16" fmla="*/ 1447985 h 3202497"/>
              <a:gd name="TX17" fmla="*/ 874809 w 3197598"/>
              <a:gd name="TY17" fmla="*/ 723993 h 3202497"/>
              <a:gd name="TX18" fmla="*/ 1598801 w 3197598"/>
              <a:gd name="TY18" fmla="*/ 0 h 3202497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</a:cxnLst>
            <a:rect l="l" t="t" r="r" b="b"/>
            <a:pathLst>
              <a:path w="3197598" h="3202497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rgbClr val="47DCB3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 sz="2700"/>
          </a:p>
        </p:txBody>
      </p:sp>
      <p:sp>
        <p:nvSpPr>
          <p:cNvPr id="98" name="텍스트 상자 208"/>
          <p:cNvSpPr txBox="1">
            <a:spLocks/>
          </p:cNvSpPr>
          <p:nvPr/>
        </p:nvSpPr>
        <p:spPr>
          <a:xfrm>
            <a:off x="1998345" y="936625"/>
            <a:ext cx="179959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400" b="1" i="1" dirty="0">
                <a:solidFill>
                  <a:srgbClr val="33C0C0"/>
                </a:solidFill>
                <a:latin typeface="나눔고딕코딩" charset="0"/>
                <a:ea typeface="나눔고딕코딩" charset="0"/>
                <a:cs typeface="Arial" charset="0"/>
              </a:rPr>
              <a:t>- 서비스(Service)</a:t>
            </a:r>
            <a:endParaRPr lang="ko-KR" altLang="en-US" sz="1400" b="1" i="1" dirty="0">
              <a:solidFill>
                <a:srgbClr val="33C0C0"/>
              </a:solidFill>
              <a:latin typeface="나눔고딕코딩" charset="0"/>
              <a:ea typeface="나눔고딕코딩" charset="0"/>
              <a:cs typeface="Arial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>
            <a:off x="-267970" y="216535"/>
            <a:ext cx="3464560" cy="659130"/>
          </a:xfrm>
          <a:prstGeom prst="rect">
            <a:avLst/>
          </a:prstGeom>
          <a:solidFill>
            <a:srgbClr val="47DCB3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b="1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CODE:RUN 차별점</a:t>
            </a:r>
            <a:endParaRPr lang="ko-KR" altLang="en-US" sz="2400" b="1">
              <a:latin typeface="나눔고딕코딩" charset="0"/>
              <a:ea typeface="나눔고딕코딩" charset="0"/>
            </a:endParaRPr>
          </a:p>
        </p:txBody>
      </p:sp>
      <p:sp>
        <p:nvSpPr>
          <p:cNvPr id="3" name="Rect 0"/>
          <p:cNvSpPr>
            <a:spLocks/>
          </p:cNvSpPr>
          <p:nvPr/>
        </p:nvSpPr>
        <p:spPr>
          <a:xfrm>
            <a:off x="2791460" y="113030"/>
            <a:ext cx="1100455" cy="866140"/>
          </a:xfrm>
          <a:prstGeom prst="leftArrow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33" name="Group 5"/>
          <p:cNvGrpSpPr/>
          <p:nvPr/>
        </p:nvGrpSpPr>
        <p:grpSpPr>
          <a:xfrm>
            <a:off x="1228090" y="4040505"/>
            <a:ext cx="1809115" cy="1235710"/>
            <a:chOff x="1228090" y="4040505"/>
            <a:chExt cx="1809115" cy="1235710"/>
          </a:xfrm>
        </p:grpSpPr>
        <p:sp>
          <p:nvSpPr>
            <p:cNvPr id="34" name="Rect 0"/>
            <p:cNvSpPr>
              <a:spLocks/>
            </p:cNvSpPr>
            <p:nvPr/>
          </p:nvSpPr>
          <p:spPr>
            <a:xfrm>
              <a:off x="1228090" y="4254500"/>
              <a:ext cx="1809115" cy="967740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  <p:sp>
          <p:nvSpPr>
            <p:cNvPr id="35" name="Rect 0"/>
            <p:cNvSpPr>
              <a:spLocks/>
            </p:cNvSpPr>
            <p:nvPr/>
          </p:nvSpPr>
          <p:spPr>
            <a:xfrm>
              <a:off x="1267460" y="4207510"/>
              <a:ext cx="1719580" cy="967740"/>
            </a:xfrm>
            <a:prstGeom prst="rect">
              <a:avLst/>
            </a:prstGeom>
            <a:solidFill>
              <a:schemeClr val="bg1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  <p:sp>
          <p:nvSpPr>
            <p:cNvPr id="36" name="Rect 0"/>
            <p:cNvSpPr>
              <a:spLocks/>
            </p:cNvSpPr>
            <p:nvPr/>
          </p:nvSpPr>
          <p:spPr>
            <a:xfrm>
              <a:off x="2127250" y="4040505"/>
              <a:ext cx="806450" cy="1134745"/>
            </a:xfrm>
            <a:custGeom>
              <a:avLst/>
              <a:gdLst>
                <a:gd name="TX0" fmla="*/ 0 w 1080121"/>
                <a:gd name="TY0" fmla="*/ 152400 h 1520553"/>
                <a:gd name="TX1" fmla="*/ 1080120 w 1080121"/>
                <a:gd name="TY1" fmla="*/ 0 h 1520553"/>
                <a:gd name="TX2" fmla="*/ 1070595 w 1080121"/>
                <a:gd name="TY2" fmla="*/ 1349102 h 1520553"/>
                <a:gd name="TX3" fmla="*/ 0 w 1080121"/>
                <a:gd name="TY3" fmla="*/ 1520552 h 1520553"/>
                <a:gd name="TX4" fmla="*/ 0 w 1080121"/>
                <a:gd name="TY4" fmla="*/ 152400 h 152055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80121" h="1520553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  <p:sp>
          <p:nvSpPr>
            <p:cNvPr id="37" name="Rect 0"/>
            <p:cNvSpPr>
              <a:spLocks/>
            </p:cNvSpPr>
            <p:nvPr/>
          </p:nvSpPr>
          <p:spPr>
            <a:xfrm flipH="1">
              <a:off x="1321435" y="4040505"/>
              <a:ext cx="806450" cy="1134745"/>
            </a:xfrm>
            <a:custGeom>
              <a:avLst/>
              <a:gdLst>
                <a:gd name="TX0" fmla="*/ 0 w 1080121"/>
                <a:gd name="TY0" fmla="*/ 152400 h 1520553"/>
                <a:gd name="TX1" fmla="*/ 1080120 w 1080121"/>
                <a:gd name="TY1" fmla="*/ 0 h 1520553"/>
                <a:gd name="TX2" fmla="*/ 1070595 w 1080121"/>
                <a:gd name="TY2" fmla="*/ 1349102 h 1520553"/>
                <a:gd name="TX3" fmla="*/ 0 w 1080121"/>
                <a:gd name="TY3" fmla="*/ 1520552 h 1520553"/>
                <a:gd name="TX4" fmla="*/ 0 w 1080121"/>
                <a:gd name="TY4" fmla="*/ 152400 h 152055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1080121" h="1520553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  <p:sp>
          <p:nvSpPr>
            <p:cNvPr id="38" name="Rect 0"/>
            <p:cNvSpPr>
              <a:spLocks/>
            </p:cNvSpPr>
            <p:nvPr/>
          </p:nvSpPr>
          <p:spPr>
            <a:xfrm>
              <a:off x="2028190" y="5184140"/>
              <a:ext cx="193040" cy="92075"/>
            </a:xfrm>
            <a:custGeom>
              <a:avLst/>
              <a:gdLst>
                <a:gd name="TX0" fmla="*/ 0 w 900095"/>
                <a:gd name="TY0" fmla="*/ 0 h 360041"/>
                <a:gd name="TX1" fmla="*/ 900094 w 900095"/>
                <a:gd name="TY1" fmla="*/ 0 h 360041"/>
                <a:gd name="TX2" fmla="*/ 450047 w 900095"/>
                <a:gd name="TY2" fmla="*/ 360040 h 360041"/>
                <a:gd name="TX3" fmla="*/ 0 w 900095"/>
                <a:gd name="TY3" fmla="*/ 0 h 36004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</a:cxnLst>
              <a:rect l="l" t="t" r="r" b="b"/>
              <a:pathLst>
                <a:path w="900095" h="360041">
                  <a:moveTo>
                    <a:pt x="0" y="0"/>
                  </a:moveTo>
                  <a:lnTo>
                    <a:pt x="900094" y="0"/>
                  </a:lnTo>
                  <a:cubicBezTo>
                    <a:pt x="900094" y="198845"/>
                    <a:pt x="698601" y="360040"/>
                    <a:pt x="450047" y="360040"/>
                  </a:cubicBezTo>
                  <a:cubicBezTo>
                    <a:pt x="201493" y="360040"/>
                    <a:pt x="0" y="198845"/>
                    <a:pt x="0" y="0"/>
                  </a:cubicBezTo>
                  <a:close/>
                </a:path>
              </a:pathLst>
            </a:custGeom>
            <a:solidFill>
              <a:srgbClr val="47DCB3"/>
            </a:solidFill>
            <a:ln w="25400" cap="flat" cmpd="sng">
              <a:solidFill>
                <a:srgbClr val="47DCB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2700"/>
            </a:p>
          </p:txBody>
        </p:sp>
      </p:grpSp>
      <p:grpSp>
        <p:nvGrpSpPr>
          <p:cNvPr id="42" name="Group 5"/>
          <p:cNvGrpSpPr/>
          <p:nvPr/>
        </p:nvGrpSpPr>
        <p:grpSpPr>
          <a:xfrm>
            <a:off x="487045" y="3433445"/>
            <a:ext cx="7867015" cy="3286760"/>
            <a:chOff x="487045" y="3433445"/>
            <a:chExt cx="7867015" cy="3286760"/>
          </a:xfrm>
          <a:solidFill>
            <a:schemeClr val="accent2"/>
          </a:solidFill>
        </p:grpSpPr>
        <p:sp>
          <p:nvSpPr>
            <p:cNvPr id="43" name="Rect 0"/>
            <p:cNvSpPr>
              <a:spLocks/>
            </p:cNvSpPr>
            <p:nvPr/>
          </p:nvSpPr>
          <p:spPr>
            <a:xfrm>
              <a:off x="487045" y="3433445"/>
              <a:ext cx="2987040" cy="3286760"/>
            </a:xfrm>
            <a:custGeom>
              <a:avLst/>
              <a:gdLst>
                <a:gd name="TX0" fmla="*/ 1711336 w 2986140"/>
                <a:gd name="TY0" fmla="*/ 2011 h 3285900"/>
                <a:gd name="TX1" fmla="*/ 2285809 w 2986140"/>
                <a:gd name="TY1" fmla="*/ 131475 h 3285900"/>
                <a:gd name="TX2" fmla="*/ 2864184 w 2986140"/>
                <a:gd name="TY2" fmla="*/ 653376 h 3285900"/>
                <a:gd name="TX3" fmla="*/ 2977619 w 2986140"/>
                <a:gd name="TY3" fmla="*/ 1032143 h 3285900"/>
                <a:gd name="TX4" fmla="*/ 2855421 w 2986140"/>
                <a:gd name="TY4" fmla="*/ 1795034 h 3285900"/>
                <a:gd name="TX5" fmla="*/ 2717643 w 2986140"/>
                <a:gd name="TY5" fmla="*/ 2017523 h 3285900"/>
                <a:gd name="TX6" fmla="*/ 2575970 w 2986140"/>
                <a:gd name="TY6" fmla="*/ 2268250 h 3285900"/>
                <a:gd name="TX7" fmla="*/ 2555036 w 2986140"/>
                <a:gd name="TY7" fmla="*/ 2384606 h 3285900"/>
                <a:gd name="TX8" fmla="*/ 2555036 w 2986140"/>
                <a:gd name="TY8" fmla="*/ 3090536 h 3285900"/>
                <a:gd name="TX9" fmla="*/ 2581812 w 2986140"/>
                <a:gd name="TY9" fmla="*/ 3117312 h 3285900"/>
                <a:gd name="TX10" fmla="*/ 2788723 w 2986140"/>
                <a:gd name="TY10" fmla="*/ 3116339 h 3285900"/>
                <a:gd name="TX11" fmla="*/ 2809170 w 2986140"/>
                <a:gd name="TY11" fmla="*/ 3136300 h 3285900"/>
                <a:gd name="TX12" fmla="*/ 2809170 w 2986140"/>
                <a:gd name="TY12" fmla="*/ 3197156 h 3285900"/>
                <a:gd name="TX13" fmla="*/ 2793104 w 2986140"/>
                <a:gd name="TY13" fmla="*/ 3214195 h 3285900"/>
                <a:gd name="TX14" fmla="*/ 2503430 w 2986140"/>
                <a:gd name="TY14" fmla="*/ 3214195 h 3285900"/>
                <a:gd name="TX15" fmla="*/ 2487364 w 2986140"/>
                <a:gd name="TY15" fmla="*/ 3192774 h 3285900"/>
                <a:gd name="TX16" fmla="*/ 2486390 w 2986140"/>
                <a:gd name="TY16" fmla="*/ 2411383 h 3285900"/>
                <a:gd name="TX17" fmla="*/ 2554549 w 2986140"/>
                <a:gd name="TY17" fmla="*/ 2149459 h 3285900"/>
                <a:gd name="TX18" fmla="*/ 2677721 w 2986140"/>
                <a:gd name="TY18" fmla="*/ 1957641 h 3285900"/>
                <a:gd name="TX19" fmla="*/ 2882197 w 2986140"/>
                <a:gd name="TY19" fmla="*/ 1492701 h 3285900"/>
                <a:gd name="TX20" fmla="*/ 2919685 w 2986140"/>
                <a:gd name="TY20" fmla="*/ 1189882 h 3285900"/>
                <a:gd name="TX21" fmla="*/ 2430403 w 2986140"/>
                <a:gd name="TY21" fmla="*/ 283371 h 3285900"/>
                <a:gd name="TX22" fmla="*/ 1883186 w 2986140"/>
                <a:gd name="TY22" fmla="*/ 88632 h 3285900"/>
                <a:gd name="TX23" fmla="*/ 1587669 w 2986140"/>
                <a:gd name="TY23" fmla="*/ 69645 h 3285900"/>
                <a:gd name="TX24" fmla="*/ 917280 w 2986140"/>
                <a:gd name="TY24" fmla="*/ 246858 h 3285900"/>
                <a:gd name="TX25" fmla="*/ 480577 w 2986140"/>
                <a:gd name="TY25" fmla="*/ 799917 h 3285900"/>
                <a:gd name="TX26" fmla="*/ 467919 w 2986140"/>
                <a:gd name="TY26" fmla="*/ 1060867 h 3285900"/>
                <a:gd name="TX27" fmla="*/ 442116 w 2986140"/>
                <a:gd name="TY27" fmla="*/ 1162131 h 3285900"/>
                <a:gd name="TX28" fmla="*/ 152441 w 2986140"/>
                <a:gd name="TY28" fmla="*/ 1525320 h 3285900"/>
                <a:gd name="TX29" fmla="*/ 77954 w 2986140"/>
                <a:gd name="TY29" fmla="*/ 1652874 h 3285900"/>
                <a:gd name="TX30" fmla="*/ 105704 w 2986140"/>
                <a:gd name="TY30" fmla="*/ 1730770 h 3285900"/>
                <a:gd name="TX31" fmla="*/ 228877 w 2986140"/>
                <a:gd name="TY31" fmla="*/ 1777994 h 3285900"/>
                <a:gd name="TX32" fmla="*/ 308233 w 2986140"/>
                <a:gd name="TY32" fmla="*/ 1906522 h 3285900"/>
                <a:gd name="TX33" fmla="*/ 248838 w 2986140"/>
                <a:gd name="TY33" fmla="*/ 2034563 h 3285900"/>
                <a:gd name="TX34" fmla="*/ 253219 w 2986140"/>
                <a:gd name="TY34" fmla="*/ 2075458 h 3285900"/>
                <a:gd name="TX35" fmla="*/ 294601 w 2986140"/>
                <a:gd name="TY35" fmla="*/ 2109051 h 3285900"/>
                <a:gd name="TX36" fmla="*/ 304338 w 2986140"/>
                <a:gd name="TY36" fmla="*/ 2186946 h 3285900"/>
                <a:gd name="TX37" fmla="*/ 272207 w 2986140"/>
                <a:gd name="TY37" fmla="*/ 2223460 h 3285900"/>
                <a:gd name="TX38" fmla="*/ 271719 w 2986140"/>
                <a:gd name="TY38" fmla="*/ 2255592 h 3285900"/>
                <a:gd name="TX39" fmla="*/ 315049 w 2986140"/>
                <a:gd name="TY39" fmla="*/ 2308171 h 3285900"/>
                <a:gd name="TX40" fmla="*/ 336470 w 2986140"/>
                <a:gd name="TY40" fmla="*/ 2448383 h 3285900"/>
                <a:gd name="TX41" fmla="*/ 294114 w 2986140"/>
                <a:gd name="TY41" fmla="*/ 2577398 h 3285900"/>
                <a:gd name="TX42" fmla="*/ 354484 w 2986140"/>
                <a:gd name="TY42" fmla="*/ 2746822 h 3285900"/>
                <a:gd name="TX43" fmla="*/ 525367 w 2986140"/>
                <a:gd name="TY43" fmla="*/ 2809138 h 3285900"/>
                <a:gd name="TX44" fmla="*/ 777554 w 2986140"/>
                <a:gd name="TY44" fmla="*/ 2805243 h 3285900"/>
                <a:gd name="TX45" fmla="*/ 905595 w 2986140"/>
                <a:gd name="TY45" fmla="*/ 2812546 h 3285900"/>
                <a:gd name="TX46" fmla="*/ 1035097 w 2986140"/>
                <a:gd name="TY46" fmla="*/ 2932797 h 3285900"/>
                <a:gd name="TX47" fmla="*/ 1076965 w 2986140"/>
                <a:gd name="TY47" fmla="*/ 3141655 h 3285900"/>
                <a:gd name="TX48" fmla="*/ 1161677 w 2986140"/>
                <a:gd name="TY48" fmla="*/ 3217603 h 3285900"/>
                <a:gd name="TX49" fmla="*/ 1414049 w 2986140"/>
                <a:gd name="TY49" fmla="*/ 3216893 h 3285900"/>
                <a:gd name="TX50" fmla="*/ 1493069 w 2986140"/>
                <a:gd name="TY50" fmla="*/ 3216522 h 3285900"/>
                <a:gd name="TX51" fmla="*/ 1493069 w 2986140"/>
                <a:gd name="TY51" fmla="*/ 3285899 h 3285900"/>
                <a:gd name="TX52" fmla="*/ 1145611 w 2986140"/>
                <a:gd name="TY52" fmla="*/ 3284788 h 3285900"/>
                <a:gd name="TX53" fmla="*/ 1006373 w 2986140"/>
                <a:gd name="TY53" fmla="*/ 3147010 h 3285900"/>
                <a:gd name="TX54" fmla="*/ 964991 w 2986140"/>
                <a:gd name="TY54" fmla="*/ 2943021 h 3285900"/>
                <a:gd name="TX55" fmla="*/ 872003 w 2986140"/>
                <a:gd name="TY55" fmla="*/ 2876809 h 3285900"/>
                <a:gd name="TX56" fmla="*/ 689921 w 2986140"/>
                <a:gd name="TY56" fmla="*/ 2880217 h 3285900"/>
                <a:gd name="TX57" fmla="*/ 392458 w 2986140"/>
                <a:gd name="TY57" fmla="*/ 2848085 h 3285900"/>
                <a:gd name="TX58" fmla="*/ 260035 w 2986140"/>
                <a:gd name="TY58" fmla="*/ 2752176 h 3285900"/>
                <a:gd name="TX59" fmla="*/ 224495 w 2986140"/>
                <a:gd name="TY59" fmla="*/ 2565227 h 3285900"/>
                <a:gd name="TX60" fmla="*/ 268312 w 2986140"/>
                <a:gd name="TY60" fmla="*/ 2428910 h 3285900"/>
                <a:gd name="TX61" fmla="*/ 255167 w 2986140"/>
                <a:gd name="TY61" fmla="*/ 2344685 h 3285900"/>
                <a:gd name="TX62" fmla="*/ 216219 w 2986140"/>
                <a:gd name="TY62" fmla="*/ 2297947 h 3285900"/>
                <a:gd name="TX63" fmla="*/ 212324 w 2986140"/>
                <a:gd name="TY63" fmla="*/ 2184025 h 3285900"/>
                <a:gd name="TX64" fmla="*/ 235206 w 2986140"/>
                <a:gd name="TY64" fmla="*/ 2154814 h 3285900"/>
                <a:gd name="TX65" fmla="*/ 209403 w 2986140"/>
                <a:gd name="TY65" fmla="*/ 2130958 h 3285900"/>
                <a:gd name="TX66" fmla="*/ 193824 w 2986140"/>
                <a:gd name="TY66" fmla="*/ 1991234 h 3285900"/>
                <a:gd name="TX67" fmla="*/ 243969 w 2986140"/>
                <a:gd name="TY67" fmla="*/ 1871956 h 3285900"/>
                <a:gd name="TX68" fmla="*/ 234232 w 2986140"/>
                <a:gd name="TY68" fmla="*/ 1851021 h 3285900"/>
                <a:gd name="TX69" fmla="*/ 213297 w 2986140"/>
                <a:gd name="TY69" fmla="*/ 1845179 h 3285900"/>
                <a:gd name="TX70" fmla="*/ 65782 w 2986140"/>
                <a:gd name="TY70" fmla="*/ 1788218 h 3285900"/>
                <a:gd name="TX71" fmla="*/ 10769 w 2986140"/>
                <a:gd name="TY71" fmla="*/ 1627071 h 3285900"/>
                <a:gd name="TX72" fmla="*/ 127126 w 2986140"/>
                <a:gd name="TY72" fmla="*/ 1440122 h 3285900"/>
                <a:gd name="TX73" fmla="*/ 389536 w 2986140"/>
                <a:gd name="TY73" fmla="*/ 1111500 h 3285900"/>
                <a:gd name="TX74" fmla="*/ 398787 w 2986140"/>
                <a:gd name="TY74" fmla="*/ 1078394 h 3285900"/>
                <a:gd name="TX75" fmla="*/ 459643 w 2986140"/>
                <a:gd name="TY75" fmla="*/ 654836 h 3285900"/>
                <a:gd name="TX76" fmla="*/ 1142690 w 2986140"/>
                <a:gd name="TY76" fmla="*/ 68671 h 3285900"/>
                <a:gd name="TX77" fmla="*/ 1512208 w 2986140"/>
                <a:gd name="TY77" fmla="*/ 3434 h 3285900"/>
                <a:gd name="TX78" fmla="*/ 1711336 w 2986140"/>
                <a:gd name="TY78" fmla="*/ 2011 h 328590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5" y="TY55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1" y="TY61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7" y="TY67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3" y="TY73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</a:cxnLst>
              <a:rect l="l" t="t" r="r" b="b"/>
              <a:pathLst>
                <a:path w="2986140" h="3285900">
                  <a:moveTo>
                    <a:pt x="1711336" y="2011"/>
                  </a:moveTo>
                  <a:cubicBezTo>
                    <a:pt x="1908715" y="11345"/>
                    <a:pt x="2100685" y="53335"/>
                    <a:pt x="2285809" y="131475"/>
                  </a:cubicBezTo>
                  <a:cubicBezTo>
                    <a:pt x="2537996" y="238581"/>
                    <a:pt x="2736143" y="408004"/>
                    <a:pt x="2864184" y="653376"/>
                  </a:cubicBezTo>
                  <a:cubicBezTo>
                    <a:pt x="2926014" y="772166"/>
                    <a:pt x="2962528" y="899234"/>
                    <a:pt x="2977619" y="1032143"/>
                  </a:cubicBezTo>
                  <a:cubicBezTo>
                    <a:pt x="3007318" y="1297475"/>
                    <a:pt x="2957659" y="1550636"/>
                    <a:pt x="2855421" y="1795034"/>
                  </a:cubicBezTo>
                  <a:cubicBezTo>
                    <a:pt x="2821828" y="1876337"/>
                    <a:pt x="2767301" y="1945470"/>
                    <a:pt x="2717643" y="2017523"/>
                  </a:cubicBezTo>
                  <a:cubicBezTo>
                    <a:pt x="2662629" y="2096879"/>
                    <a:pt x="2608102" y="2176236"/>
                    <a:pt x="2575970" y="2268250"/>
                  </a:cubicBezTo>
                  <a:cubicBezTo>
                    <a:pt x="2561852" y="2305737"/>
                    <a:pt x="2555036" y="2344198"/>
                    <a:pt x="2555036" y="2384606"/>
                  </a:cubicBezTo>
                  <a:cubicBezTo>
                    <a:pt x="2556009" y="2619754"/>
                    <a:pt x="2556009" y="2855388"/>
                    <a:pt x="2555036" y="3090536"/>
                  </a:cubicBezTo>
                  <a:cubicBezTo>
                    <a:pt x="2555036" y="3112444"/>
                    <a:pt x="2560391" y="3117800"/>
                    <a:pt x="2581812" y="3117312"/>
                  </a:cubicBezTo>
                  <a:cubicBezTo>
                    <a:pt x="2650945" y="3115852"/>
                    <a:pt x="2719590" y="3117312"/>
                    <a:pt x="2788723" y="3116339"/>
                  </a:cubicBezTo>
                  <a:cubicBezTo>
                    <a:pt x="2804302" y="3115852"/>
                    <a:pt x="2810144" y="3119746"/>
                    <a:pt x="2809170" y="3136300"/>
                  </a:cubicBezTo>
                  <a:cubicBezTo>
                    <a:pt x="2807710" y="3156747"/>
                    <a:pt x="2808197" y="3176708"/>
                    <a:pt x="2809170" y="3197156"/>
                  </a:cubicBezTo>
                  <a:cubicBezTo>
                    <a:pt x="2809657" y="3209813"/>
                    <a:pt x="2806250" y="3214195"/>
                    <a:pt x="2793104" y="3214195"/>
                  </a:cubicBezTo>
                  <a:cubicBezTo>
                    <a:pt x="2696709" y="3213708"/>
                    <a:pt x="2599826" y="3213222"/>
                    <a:pt x="2503430" y="3214195"/>
                  </a:cubicBezTo>
                  <a:cubicBezTo>
                    <a:pt x="2484930" y="3214682"/>
                    <a:pt x="2487364" y="3203971"/>
                    <a:pt x="2487364" y="3192774"/>
                  </a:cubicBezTo>
                  <a:cubicBezTo>
                    <a:pt x="2487364" y="3051588"/>
                    <a:pt x="2490772" y="2530661"/>
                    <a:pt x="2486390" y="2411383"/>
                  </a:cubicBezTo>
                  <a:cubicBezTo>
                    <a:pt x="2482982" y="2315961"/>
                    <a:pt x="2511706" y="2231736"/>
                    <a:pt x="2554549" y="2149459"/>
                  </a:cubicBezTo>
                  <a:cubicBezTo>
                    <a:pt x="2589602" y="2081787"/>
                    <a:pt x="2630984" y="2017523"/>
                    <a:pt x="2677721" y="1957641"/>
                  </a:cubicBezTo>
                  <a:cubicBezTo>
                    <a:pt x="2785802" y="1819376"/>
                    <a:pt x="2843250" y="1660664"/>
                    <a:pt x="2882197" y="1492701"/>
                  </a:cubicBezTo>
                  <a:cubicBezTo>
                    <a:pt x="2905566" y="1392897"/>
                    <a:pt x="2920172" y="1292119"/>
                    <a:pt x="2919685" y="1189882"/>
                  </a:cubicBezTo>
                  <a:cubicBezTo>
                    <a:pt x="2917250" y="801378"/>
                    <a:pt x="2759999" y="495150"/>
                    <a:pt x="2430403" y="283371"/>
                  </a:cubicBezTo>
                  <a:cubicBezTo>
                    <a:pt x="2263414" y="176265"/>
                    <a:pt x="2078412" y="117356"/>
                    <a:pt x="1883186" y="88632"/>
                  </a:cubicBezTo>
                  <a:cubicBezTo>
                    <a:pt x="1785329" y="74027"/>
                    <a:pt x="1686499" y="67211"/>
                    <a:pt x="1587669" y="69645"/>
                  </a:cubicBezTo>
                  <a:cubicBezTo>
                    <a:pt x="1350087" y="75487"/>
                    <a:pt x="1122729" y="121251"/>
                    <a:pt x="917280" y="246858"/>
                  </a:cubicBezTo>
                  <a:cubicBezTo>
                    <a:pt x="704041" y="376846"/>
                    <a:pt x="553117" y="557954"/>
                    <a:pt x="480577" y="799917"/>
                  </a:cubicBezTo>
                  <a:cubicBezTo>
                    <a:pt x="454774" y="885602"/>
                    <a:pt x="445524" y="972748"/>
                    <a:pt x="467919" y="1060867"/>
                  </a:cubicBezTo>
                  <a:cubicBezTo>
                    <a:pt x="477656" y="1099815"/>
                    <a:pt x="466458" y="1131947"/>
                    <a:pt x="442116" y="1162131"/>
                  </a:cubicBezTo>
                  <a:cubicBezTo>
                    <a:pt x="345233" y="1282870"/>
                    <a:pt x="248351" y="1403608"/>
                    <a:pt x="152441" y="1525320"/>
                  </a:cubicBezTo>
                  <a:cubicBezTo>
                    <a:pt x="121770" y="1564268"/>
                    <a:pt x="94020" y="1605163"/>
                    <a:pt x="77954" y="1652874"/>
                  </a:cubicBezTo>
                  <a:cubicBezTo>
                    <a:pt x="65296" y="1690848"/>
                    <a:pt x="72112" y="1709835"/>
                    <a:pt x="105704" y="1730770"/>
                  </a:cubicBezTo>
                  <a:cubicBezTo>
                    <a:pt x="143678" y="1754139"/>
                    <a:pt x="182626" y="1772639"/>
                    <a:pt x="228877" y="1777994"/>
                  </a:cubicBezTo>
                  <a:cubicBezTo>
                    <a:pt x="302877" y="1786271"/>
                    <a:pt x="330628" y="1835929"/>
                    <a:pt x="308233" y="1906522"/>
                  </a:cubicBezTo>
                  <a:cubicBezTo>
                    <a:pt x="293628" y="1951799"/>
                    <a:pt x="283404" y="1998049"/>
                    <a:pt x="248838" y="2034563"/>
                  </a:cubicBezTo>
                  <a:cubicBezTo>
                    <a:pt x="236180" y="2047707"/>
                    <a:pt x="240074" y="2063773"/>
                    <a:pt x="253219" y="2075458"/>
                  </a:cubicBezTo>
                  <a:cubicBezTo>
                    <a:pt x="266364" y="2087142"/>
                    <a:pt x="280970" y="2097853"/>
                    <a:pt x="294601" y="2109051"/>
                  </a:cubicBezTo>
                  <a:cubicBezTo>
                    <a:pt x="323812" y="2132906"/>
                    <a:pt x="326733" y="2156761"/>
                    <a:pt x="304338" y="2186946"/>
                  </a:cubicBezTo>
                  <a:cubicBezTo>
                    <a:pt x="294601" y="2200091"/>
                    <a:pt x="283890" y="2212262"/>
                    <a:pt x="272207" y="2223460"/>
                  </a:cubicBezTo>
                  <a:cubicBezTo>
                    <a:pt x="260035" y="2234657"/>
                    <a:pt x="260522" y="2243420"/>
                    <a:pt x="271719" y="2255592"/>
                  </a:cubicBezTo>
                  <a:cubicBezTo>
                    <a:pt x="287299" y="2272144"/>
                    <a:pt x="301417" y="2290158"/>
                    <a:pt x="315049" y="2308171"/>
                  </a:cubicBezTo>
                  <a:cubicBezTo>
                    <a:pt x="347181" y="2351014"/>
                    <a:pt x="353023" y="2397751"/>
                    <a:pt x="336470" y="2448383"/>
                  </a:cubicBezTo>
                  <a:cubicBezTo>
                    <a:pt x="322838" y="2491713"/>
                    <a:pt x="307746" y="2534068"/>
                    <a:pt x="294114" y="2577398"/>
                  </a:cubicBezTo>
                  <a:cubicBezTo>
                    <a:pt x="270746" y="2650425"/>
                    <a:pt x="298496" y="2703492"/>
                    <a:pt x="354484" y="2746822"/>
                  </a:cubicBezTo>
                  <a:cubicBezTo>
                    <a:pt x="404629" y="2785769"/>
                    <a:pt x="463538" y="2801835"/>
                    <a:pt x="525367" y="2809138"/>
                  </a:cubicBezTo>
                  <a:cubicBezTo>
                    <a:pt x="609592" y="2818875"/>
                    <a:pt x="693329" y="2809624"/>
                    <a:pt x="777554" y="2805243"/>
                  </a:cubicBezTo>
                  <a:cubicBezTo>
                    <a:pt x="820397" y="2802809"/>
                    <a:pt x="863240" y="2803783"/>
                    <a:pt x="905595" y="2812546"/>
                  </a:cubicBezTo>
                  <a:cubicBezTo>
                    <a:pt x="973754" y="2826178"/>
                    <a:pt x="1015136" y="2868046"/>
                    <a:pt x="1035097" y="2932797"/>
                  </a:cubicBezTo>
                  <a:cubicBezTo>
                    <a:pt x="1056031" y="3000956"/>
                    <a:pt x="1072097" y="3070088"/>
                    <a:pt x="1076965" y="3141655"/>
                  </a:cubicBezTo>
                  <a:cubicBezTo>
                    <a:pt x="1080374" y="3200076"/>
                    <a:pt x="1101795" y="3217116"/>
                    <a:pt x="1161677" y="3217603"/>
                  </a:cubicBezTo>
                  <a:cubicBezTo>
                    <a:pt x="1191801" y="3217786"/>
                    <a:pt x="1295659" y="3217420"/>
                    <a:pt x="1414049" y="3216893"/>
                  </a:cubicBezTo>
                  <a:lnTo>
                    <a:pt x="1493069" y="3216522"/>
                  </a:lnTo>
                  <a:lnTo>
                    <a:pt x="1493069" y="3285899"/>
                  </a:lnTo>
                  <a:lnTo>
                    <a:pt x="1145611" y="3284788"/>
                  </a:lnTo>
                  <a:cubicBezTo>
                    <a:pt x="1075505" y="3284788"/>
                    <a:pt x="1005886" y="3246814"/>
                    <a:pt x="1006373" y="3147010"/>
                  </a:cubicBezTo>
                  <a:cubicBezTo>
                    <a:pt x="1006860" y="3075930"/>
                    <a:pt x="985438" y="3009232"/>
                    <a:pt x="964991" y="2943021"/>
                  </a:cubicBezTo>
                  <a:cubicBezTo>
                    <a:pt x="951359" y="2899205"/>
                    <a:pt x="915332" y="2881191"/>
                    <a:pt x="872003" y="2876809"/>
                  </a:cubicBezTo>
                  <a:cubicBezTo>
                    <a:pt x="811147" y="2870968"/>
                    <a:pt x="750777" y="2878270"/>
                    <a:pt x="689921" y="2880217"/>
                  </a:cubicBezTo>
                  <a:cubicBezTo>
                    <a:pt x="589144" y="2883625"/>
                    <a:pt x="488853" y="2886060"/>
                    <a:pt x="392458" y="2848085"/>
                  </a:cubicBezTo>
                  <a:cubicBezTo>
                    <a:pt x="339878" y="2827638"/>
                    <a:pt x="296548" y="2794532"/>
                    <a:pt x="260035" y="2752176"/>
                  </a:cubicBezTo>
                  <a:cubicBezTo>
                    <a:pt x="211837" y="2696676"/>
                    <a:pt x="206482" y="2632899"/>
                    <a:pt x="224495" y="2565227"/>
                  </a:cubicBezTo>
                  <a:cubicBezTo>
                    <a:pt x="236666" y="2518976"/>
                    <a:pt x="251758" y="2473700"/>
                    <a:pt x="268312" y="2428910"/>
                  </a:cubicBezTo>
                  <a:cubicBezTo>
                    <a:pt x="280482" y="2397264"/>
                    <a:pt x="275127" y="2370001"/>
                    <a:pt x="255167" y="2344685"/>
                  </a:cubicBezTo>
                  <a:cubicBezTo>
                    <a:pt x="242509" y="2328619"/>
                    <a:pt x="229851" y="2313040"/>
                    <a:pt x="216219" y="2297947"/>
                  </a:cubicBezTo>
                  <a:cubicBezTo>
                    <a:pt x="179219" y="2256566"/>
                    <a:pt x="178245" y="2227354"/>
                    <a:pt x="212324" y="2184025"/>
                  </a:cubicBezTo>
                  <a:cubicBezTo>
                    <a:pt x="220114" y="2174288"/>
                    <a:pt x="237153" y="2166498"/>
                    <a:pt x="235206" y="2154814"/>
                  </a:cubicBezTo>
                  <a:cubicBezTo>
                    <a:pt x="234232" y="2145564"/>
                    <a:pt x="218166" y="2139235"/>
                    <a:pt x="209403" y="2130958"/>
                  </a:cubicBezTo>
                  <a:cubicBezTo>
                    <a:pt x="162665" y="2088603"/>
                    <a:pt x="154876" y="2039918"/>
                    <a:pt x="193824" y="1991234"/>
                  </a:cubicBezTo>
                  <a:cubicBezTo>
                    <a:pt x="222548" y="1955207"/>
                    <a:pt x="228390" y="1911877"/>
                    <a:pt x="243969" y="1871956"/>
                  </a:cubicBezTo>
                  <a:cubicBezTo>
                    <a:pt x="248351" y="1861245"/>
                    <a:pt x="243969" y="1854916"/>
                    <a:pt x="234232" y="1851021"/>
                  </a:cubicBezTo>
                  <a:cubicBezTo>
                    <a:pt x="227416" y="1848587"/>
                    <a:pt x="220114" y="1845666"/>
                    <a:pt x="213297" y="1845179"/>
                  </a:cubicBezTo>
                  <a:cubicBezTo>
                    <a:pt x="157797" y="1842745"/>
                    <a:pt x="111060" y="1816942"/>
                    <a:pt x="65782" y="1788218"/>
                  </a:cubicBezTo>
                  <a:cubicBezTo>
                    <a:pt x="3953" y="1748783"/>
                    <a:pt x="-14061" y="1695717"/>
                    <a:pt x="10769" y="1627071"/>
                  </a:cubicBezTo>
                  <a:cubicBezTo>
                    <a:pt x="36085" y="1556478"/>
                    <a:pt x="81848" y="1498056"/>
                    <a:pt x="127126" y="1440122"/>
                  </a:cubicBezTo>
                  <a:cubicBezTo>
                    <a:pt x="213297" y="1329607"/>
                    <a:pt x="306285" y="1224448"/>
                    <a:pt x="389536" y="1111500"/>
                  </a:cubicBezTo>
                  <a:cubicBezTo>
                    <a:pt x="397326" y="1101275"/>
                    <a:pt x="402194" y="1092025"/>
                    <a:pt x="398787" y="1078394"/>
                  </a:cubicBezTo>
                  <a:cubicBezTo>
                    <a:pt x="360326" y="928932"/>
                    <a:pt x="396839" y="789206"/>
                    <a:pt x="459643" y="654836"/>
                  </a:cubicBezTo>
                  <a:cubicBezTo>
                    <a:pt x="598394" y="356398"/>
                    <a:pt x="832568" y="167988"/>
                    <a:pt x="1142690" y="68671"/>
                  </a:cubicBezTo>
                  <a:cubicBezTo>
                    <a:pt x="1262941" y="30210"/>
                    <a:pt x="1386601" y="10736"/>
                    <a:pt x="1512208" y="3434"/>
                  </a:cubicBezTo>
                  <a:cubicBezTo>
                    <a:pt x="1579150" y="-583"/>
                    <a:pt x="1645544" y="-1100"/>
                    <a:pt x="1711336" y="2011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4" name="Rect 0"/>
            <p:cNvSpPr>
              <a:spLocks/>
            </p:cNvSpPr>
            <p:nvPr/>
          </p:nvSpPr>
          <p:spPr>
            <a:xfrm>
              <a:off x="2037080" y="5637530"/>
              <a:ext cx="303530" cy="591185"/>
            </a:xfrm>
            <a:custGeom>
              <a:avLst/>
              <a:gdLst>
                <a:gd name="TX0" fmla="*/ 433812 w 469272"/>
                <a:gd name="TY0" fmla="*/ 340259 h 915155"/>
                <a:gd name="TX1" fmla="*/ 428531 w 469272"/>
                <a:gd name="TY1" fmla="*/ 340259 h 915155"/>
                <a:gd name="TX2" fmla="*/ 428531 w 469272"/>
                <a:gd name="TY2" fmla="*/ 20370 h 915155"/>
                <a:gd name="TX3" fmla="*/ 408160 w 469272"/>
                <a:gd name="TY3" fmla="*/ 0 h 915155"/>
                <a:gd name="TX4" fmla="*/ 70164 w 469272"/>
                <a:gd name="TY4" fmla="*/ 0 h 915155"/>
                <a:gd name="TX5" fmla="*/ 49794 w 469272"/>
                <a:gd name="TY5" fmla="*/ 20370 h 915155"/>
                <a:gd name="TX6" fmla="*/ 49794 w 469272"/>
                <a:gd name="TY6" fmla="*/ 340259 h 915155"/>
                <a:gd name="TX7" fmla="*/ 34705 w 469272"/>
                <a:gd name="TY7" fmla="*/ 340259 h 915155"/>
                <a:gd name="TX8" fmla="*/ 0 w 469272"/>
                <a:gd name="TY8" fmla="*/ 374964 h 915155"/>
                <a:gd name="TX9" fmla="*/ 0 w 469272"/>
                <a:gd name="TY9" fmla="*/ 880449 h 915155"/>
                <a:gd name="TX10" fmla="*/ 34705 w 469272"/>
                <a:gd name="TY10" fmla="*/ 915155 h 915155"/>
                <a:gd name="TX11" fmla="*/ 434566 w 469272"/>
                <a:gd name="TY11" fmla="*/ 915155 h 915155"/>
                <a:gd name="TX12" fmla="*/ 469271 w 469272"/>
                <a:gd name="TY12" fmla="*/ 880449 h 915155"/>
                <a:gd name="TX13" fmla="*/ 469271 w 469272"/>
                <a:gd name="TY13" fmla="*/ 374964 h 915155"/>
                <a:gd name="TX14" fmla="*/ 433812 w 469272"/>
                <a:gd name="TY14" fmla="*/ 340259 h 915155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469272" h="915155">
                  <a:moveTo>
                    <a:pt x="433812" y="340259"/>
                  </a:moveTo>
                  <a:lnTo>
                    <a:pt x="428531" y="340259"/>
                  </a:lnTo>
                  <a:lnTo>
                    <a:pt x="428531" y="20370"/>
                  </a:lnTo>
                  <a:cubicBezTo>
                    <a:pt x="428531" y="9054"/>
                    <a:pt x="419477" y="0"/>
                    <a:pt x="408160" y="0"/>
                  </a:cubicBezTo>
                  <a:lnTo>
                    <a:pt x="70164" y="0"/>
                  </a:lnTo>
                  <a:cubicBezTo>
                    <a:pt x="58847" y="0"/>
                    <a:pt x="49794" y="9054"/>
                    <a:pt x="49794" y="20370"/>
                  </a:cubicBezTo>
                  <a:lnTo>
                    <a:pt x="49794" y="340259"/>
                  </a:lnTo>
                  <a:lnTo>
                    <a:pt x="34705" y="340259"/>
                  </a:lnTo>
                  <a:cubicBezTo>
                    <a:pt x="15089" y="340259"/>
                    <a:pt x="0" y="356103"/>
                    <a:pt x="0" y="374964"/>
                  </a:cubicBezTo>
                  <a:lnTo>
                    <a:pt x="0" y="880449"/>
                  </a:lnTo>
                  <a:cubicBezTo>
                    <a:pt x="0" y="900065"/>
                    <a:pt x="15843" y="915155"/>
                    <a:pt x="34705" y="915155"/>
                  </a:cubicBezTo>
                  <a:lnTo>
                    <a:pt x="434566" y="915155"/>
                  </a:lnTo>
                  <a:cubicBezTo>
                    <a:pt x="454182" y="915155"/>
                    <a:pt x="469271" y="899311"/>
                    <a:pt x="469271" y="880449"/>
                  </a:cubicBezTo>
                  <a:lnTo>
                    <a:pt x="469271" y="374964"/>
                  </a:lnTo>
                  <a:cubicBezTo>
                    <a:pt x="468517" y="356103"/>
                    <a:pt x="452673" y="340259"/>
                    <a:pt x="433812" y="340259"/>
                  </a:cubicBezTo>
                  <a:close/>
                </a:path>
              </a:pathLst>
            </a:custGeom>
            <a:solidFill>
              <a:srgbClr val="47DCB3"/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5" name="Rect 0"/>
            <p:cNvSpPr>
              <a:spLocks/>
            </p:cNvSpPr>
            <p:nvPr/>
          </p:nvSpPr>
          <p:spPr>
            <a:xfrm>
              <a:off x="7483475" y="6054090"/>
              <a:ext cx="870585" cy="446405"/>
            </a:xfrm>
            <a:custGeom>
              <a:avLst/>
              <a:gdLst>
                <a:gd name="TX0" fmla="*/ 847254 w 1348212"/>
                <a:gd name="TY0" fmla="*/ 639778 h 691081"/>
                <a:gd name="TX1" fmla="*/ 847254 w 1348212"/>
                <a:gd name="TY1" fmla="*/ 632234 h 691081"/>
                <a:gd name="TX2" fmla="*/ 1318033 w 1348212"/>
                <a:gd name="TY2" fmla="*/ 632234 h 691081"/>
                <a:gd name="TX3" fmla="*/ 1348212 w 1348212"/>
                <a:gd name="TY3" fmla="*/ 602055 h 691081"/>
                <a:gd name="TX4" fmla="*/ 1348212 w 1348212"/>
                <a:gd name="TY4" fmla="*/ 104115 h 691081"/>
                <a:gd name="TX5" fmla="*/ 1318033 w 1348212"/>
                <a:gd name="TY5" fmla="*/ 73937 h 691081"/>
                <a:gd name="TX6" fmla="*/ 847254 w 1348212"/>
                <a:gd name="TY6" fmla="*/ 73937 h 691081"/>
                <a:gd name="TX7" fmla="*/ 847254 w 1348212"/>
                <a:gd name="TY7" fmla="*/ 51303 h 691081"/>
                <a:gd name="TX8" fmla="*/ 795951 w 1348212"/>
                <a:gd name="TY8" fmla="*/ 0 h 691081"/>
                <a:gd name="TX9" fmla="*/ 51303 w 1348212"/>
                <a:gd name="TY9" fmla="*/ 0 h 691081"/>
                <a:gd name="TX10" fmla="*/ 0 w 1348212"/>
                <a:gd name="TY10" fmla="*/ 51303 h 691081"/>
                <a:gd name="TX11" fmla="*/ 0 w 1348212"/>
                <a:gd name="TY11" fmla="*/ 639778 h 691081"/>
                <a:gd name="TX12" fmla="*/ 51303 w 1348212"/>
                <a:gd name="TY12" fmla="*/ 691081 h 691081"/>
                <a:gd name="TX13" fmla="*/ 795951 w 1348212"/>
                <a:gd name="TY13" fmla="*/ 691081 h 691081"/>
                <a:gd name="TX14" fmla="*/ 847254 w 1348212"/>
                <a:gd name="TY14" fmla="*/ 639778 h 69108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</a:cxnLst>
              <a:rect l="l" t="t" r="r" b="b"/>
              <a:pathLst>
                <a:path w="1348212" h="691081">
                  <a:moveTo>
                    <a:pt x="847254" y="639778"/>
                  </a:moveTo>
                  <a:lnTo>
                    <a:pt x="847254" y="632234"/>
                  </a:lnTo>
                  <a:lnTo>
                    <a:pt x="1318033" y="632234"/>
                  </a:lnTo>
                  <a:cubicBezTo>
                    <a:pt x="1334632" y="632234"/>
                    <a:pt x="1348212" y="618653"/>
                    <a:pt x="1348212" y="602055"/>
                  </a:cubicBezTo>
                  <a:lnTo>
                    <a:pt x="1348212" y="104115"/>
                  </a:lnTo>
                  <a:cubicBezTo>
                    <a:pt x="1348212" y="87517"/>
                    <a:pt x="1334632" y="73937"/>
                    <a:pt x="1318033" y="73937"/>
                  </a:cubicBezTo>
                  <a:lnTo>
                    <a:pt x="847254" y="73937"/>
                  </a:lnTo>
                  <a:lnTo>
                    <a:pt x="847254" y="51303"/>
                  </a:lnTo>
                  <a:cubicBezTo>
                    <a:pt x="847254" y="22634"/>
                    <a:pt x="823865" y="0"/>
                    <a:pt x="795951" y="0"/>
                  </a:cubicBezTo>
                  <a:lnTo>
                    <a:pt x="51303" y="0"/>
                  </a:lnTo>
                  <a:cubicBezTo>
                    <a:pt x="22634" y="0"/>
                    <a:pt x="0" y="23388"/>
                    <a:pt x="0" y="51303"/>
                  </a:cubicBezTo>
                  <a:lnTo>
                    <a:pt x="0" y="639778"/>
                  </a:lnTo>
                  <a:cubicBezTo>
                    <a:pt x="0" y="668447"/>
                    <a:pt x="23388" y="691081"/>
                    <a:pt x="51303" y="691081"/>
                  </a:cubicBezTo>
                  <a:lnTo>
                    <a:pt x="795951" y="691081"/>
                  </a:lnTo>
                  <a:cubicBezTo>
                    <a:pt x="823865" y="691081"/>
                    <a:pt x="847254" y="668447"/>
                    <a:pt x="847254" y="639778"/>
                  </a:cubicBezTo>
                  <a:close/>
                </a:path>
              </a:pathLst>
            </a:custGeom>
            <a:solidFill>
              <a:srgbClr val="47DCB3"/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6" name="Rect 0"/>
            <p:cNvSpPr>
              <a:spLocks/>
            </p:cNvSpPr>
            <p:nvPr/>
          </p:nvSpPr>
          <p:spPr>
            <a:xfrm>
              <a:off x="4965065" y="5895340"/>
              <a:ext cx="486410" cy="754380"/>
            </a:xfrm>
            <a:custGeom>
              <a:avLst/>
              <a:gdLst>
                <a:gd name="TX0" fmla="*/ 608091 w 753014"/>
                <a:gd name="TY0" fmla="*/ 906552 h 1168048"/>
                <a:gd name="TX1" fmla="*/ 607337 w 753014"/>
                <a:gd name="TY1" fmla="*/ 640984 h 1168048"/>
                <a:gd name="TX2" fmla="*/ 603564 w 753014"/>
                <a:gd name="TY2" fmla="*/ 29875 h 1168048"/>
                <a:gd name="TX3" fmla="*/ 632988 w 753014"/>
                <a:gd name="TY3" fmla="*/ 451 h 1168048"/>
                <a:gd name="TX4" fmla="*/ 715978 w 753014"/>
                <a:gd name="TY4" fmla="*/ 451 h 1168048"/>
                <a:gd name="TX5" fmla="*/ 752946 w 753014"/>
                <a:gd name="TY5" fmla="*/ 38174 h 1168048"/>
                <a:gd name="TX6" fmla="*/ 752192 w 753014"/>
                <a:gd name="TY6" fmla="*/ 841669 h 1168048"/>
                <a:gd name="TX7" fmla="*/ 752946 w 753014"/>
                <a:gd name="TY7" fmla="*/ 1128362 h 1168048"/>
                <a:gd name="TX8" fmla="*/ 718242 w 753014"/>
                <a:gd name="TY8" fmla="*/ 1165330 h 1168048"/>
                <a:gd name="TX9" fmla="*/ 596020 w 753014"/>
                <a:gd name="TY9" fmla="*/ 1159295 h 1168048"/>
                <a:gd name="TX10" fmla="*/ 535663 w 753014"/>
                <a:gd name="TY10" fmla="*/ 1054426 h 1168048"/>
                <a:gd name="TX11" fmla="*/ 162208 w 753014"/>
                <a:gd name="TY11" fmla="*/ 278845 h 1168048"/>
                <a:gd name="TX12" fmla="*/ 139574 w 753014"/>
                <a:gd name="TY12" fmla="*/ 222261 h 1168048"/>
                <a:gd name="TX13" fmla="*/ 148628 w 753014"/>
                <a:gd name="TY13" fmla="*/ 622122 h 1168048"/>
                <a:gd name="TX14" fmla="*/ 150136 w 753014"/>
                <a:gd name="TY14" fmla="*/ 1135152 h 1168048"/>
                <a:gd name="TX15" fmla="*/ 119958 w 753014"/>
                <a:gd name="TY15" fmla="*/ 1164576 h 1168048"/>
                <a:gd name="TX16" fmla="*/ 29423 w 753014"/>
                <a:gd name="TY16" fmla="*/ 1164576 h 1168048"/>
                <a:gd name="TX17" fmla="*/ 0 w 753014"/>
                <a:gd name="TY17" fmla="*/ 1134398 h 1168048"/>
                <a:gd name="TX18" fmla="*/ 0 w 753014"/>
                <a:gd name="TY18" fmla="*/ 32893 h 1168048"/>
                <a:gd name="TX19" fmla="*/ 30932 w 753014"/>
                <a:gd name="TY19" fmla="*/ 451 h 1168048"/>
                <a:gd name="TX20" fmla="*/ 151645 w 753014"/>
                <a:gd name="TY20" fmla="*/ 451 h 1168048"/>
                <a:gd name="TX21" fmla="*/ 184087 w 753014"/>
                <a:gd name="TY21" fmla="*/ 19313 h 1168048"/>
                <a:gd name="TX22" fmla="*/ 591493 w 753014"/>
                <a:gd name="TY22" fmla="*/ 853740 h 1168048"/>
                <a:gd name="TX23" fmla="*/ 613372 w 753014"/>
                <a:gd name="TY23" fmla="*/ 908061 h 1168048"/>
                <a:gd name="TX24" fmla="*/ 608091 w 753014"/>
                <a:gd name="TY24" fmla="*/ 906552 h 116804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753014" h="1168048">
                  <a:moveTo>
                    <a:pt x="608091" y="906552"/>
                  </a:moveTo>
                  <a:cubicBezTo>
                    <a:pt x="608091" y="818281"/>
                    <a:pt x="610354" y="729255"/>
                    <a:pt x="607337" y="640984"/>
                  </a:cubicBezTo>
                  <a:cubicBezTo>
                    <a:pt x="600546" y="437281"/>
                    <a:pt x="605828" y="233578"/>
                    <a:pt x="603564" y="29875"/>
                  </a:cubicBezTo>
                  <a:cubicBezTo>
                    <a:pt x="603564" y="6487"/>
                    <a:pt x="610354" y="-1058"/>
                    <a:pt x="632988" y="451"/>
                  </a:cubicBezTo>
                  <a:cubicBezTo>
                    <a:pt x="660903" y="1960"/>
                    <a:pt x="688818" y="2714"/>
                    <a:pt x="715978" y="451"/>
                  </a:cubicBezTo>
                  <a:cubicBezTo>
                    <a:pt x="746156" y="-2567"/>
                    <a:pt x="752946" y="9505"/>
                    <a:pt x="752946" y="38174"/>
                  </a:cubicBezTo>
                  <a:cubicBezTo>
                    <a:pt x="752192" y="306006"/>
                    <a:pt x="752192" y="573837"/>
                    <a:pt x="752192" y="841669"/>
                  </a:cubicBezTo>
                  <a:cubicBezTo>
                    <a:pt x="752192" y="937485"/>
                    <a:pt x="751437" y="1032546"/>
                    <a:pt x="752946" y="1128362"/>
                  </a:cubicBezTo>
                  <a:cubicBezTo>
                    <a:pt x="753701" y="1155522"/>
                    <a:pt x="748420" y="1166839"/>
                    <a:pt x="718242" y="1165330"/>
                  </a:cubicBezTo>
                  <a:cubicBezTo>
                    <a:pt x="676747" y="1162313"/>
                    <a:pt x="629216" y="1176647"/>
                    <a:pt x="596020" y="1159295"/>
                  </a:cubicBezTo>
                  <a:cubicBezTo>
                    <a:pt x="562824" y="1142696"/>
                    <a:pt x="553770" y="1091394"/>
                    <a:pt x="535663" y="1054426"/>
                  </a:cubicBezTo>
                  <a:cubicBezTo>
                    <a:pt x="408915" y="797156"/>
                    <a:pt x="267832" y="546677"/>
                    <a:pt x="162208" y="278845"/>
                  </a:cubicBezTo>
                  <a:cubicBezTo>
                    <a:pt x="156172" y="263002"/>
                    <a:pt x="149382" y="247158"/>
                    <a:pt x="139574" y="222261"/>
                  </a:cubicBezTo>
                  <a:cubicBezTo>
                    <a:pt x="142592" y="362590"/>
                    <a:pt x="147119" y="492356"/>
                    <a:pt x="148628" y="622122"/>
                  </a:cubicBezTo>
                  <a:cubicBezTo>
                    <a:pt x="150136" y="793384"/>
                    <a:pt x="148628" y="963891"/>
                    <a:pt x="150136" y="1135152"/>
                  </a:cubicBezTo>
                  <a:cubicBezTo>
                    <a:pt x="150136" y="1158540"/>
                    <a:pt x="143347" y="1166085"/>
                    <a:pt x="119958" y="1164576"/>
                  </a:cubicBezTo>
                  <a:cubicBezTo>
                    <a:pt x="89780" y="1163067"/>
                    <a:pt x="59602" y="1162313"/>
                    <a:pt x="29423" y="1164576"/>
                  </a:cubicBezTo>
                  <a:cubicBezTo>
                    <a:pt x="5281" y="1166085"/>
                    <a:pt x="0" y="1156277"/>
                    <a:pt x="0" y="1134398"/>
                  </a:cubicBezTo>
                  <a:cubicBezTo>
                    <a:pt x="754" y="766978"/>
                    <a:pt x="754" y="400313"/>
                    <a:pt x="0" y="32893"/>
                  </a:cubicBezTo>
                  <a:cubicBezTo>
                    <a:pt x="0" y="9505"/>
                    <a:pt x="5281" y="-1058"/>
                    <a:pt x="30932" y="451"/>
                  </a:cubicBezTo>
                  <a:cubicBezTo>
                    <a:pt x="70919" y="2714"/>
                    <a:pt x="111659" y="1205"/>
                    <a:pt x="151645" y="451"/>
                  </a:cubicBezTo>
                  <a:cubicBezTo>
                    <a:pt x="166734" y="451"/>
                    <a:pt x="176542" y="4224"/>
                    <a:pt x="184087" y="19313"/>
                  </a:cubicBezTo>
                  <a:cubicBezTo>
                    <a:pt x="319889" y="297706"/>
                    <a:pt x="475307" y="565538"/>
                    <a:pt x="591493" y="853740"/>
                  </a:cubicBezTo>
                  <a:cubicBezTo>
                    <a:pt x="599037" y="871847"/>
                    <a:pt x="605828" y="889954"/>
                    <a:pt x="613372" y="908061"/>
                  </a:cubicBezTo>
                  <a:cubicBezTo>
                    <a:pt x="611109" y="908061"/>
                    <a:pt x="609600" y="907307"/>
                    <a:pt x="608091" y="906552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7" name="Rect 0"/>
            <p:cNvSpPr>
              <a:spLocks/>
            </p:cNvSpPr>
            <p:nvPr/>
          </p:nvSpPr>
          <p:spPr>
            <a:xfrm>
              <a:off x="5832475" y="5892800"/>
              <a:ext cx="488315" cy="757555"/>
            </a:xfrm>
            <a:custGeom>
              <a:avLst/>
              <a:gdLst>
                <a:gd name="TX0" fmla="*/ 613427 w 755752"/>
                <a:gd name="TY0" fmla="*/ 916163 h 1172712"/>
                <a:gd name="TX1" fmla="*/ 603619 w 755752"/>
                <a:gd name="TY1" fmla="*/ 34205 h 1172712"/>
                <a:gd name="TX2" fmla="*/ 633798 w 755752"/>
                <a:gd name="TY2" fmla="*/ 4781 h 1172712"/>
                <a:gd name="TX3" fmla="*/ 745457 w 755752"/>
                <a:gd name="TY3" fmla="*/ 13080 h 1172712"/>
                <a:gd name="TX4" fmla="*/ 751493 w 755752"/>
                <a:gd name="TY4" fmla="*/ 118704 h 1172712"/>
                <a:gd name="TX5" fmla="*/ 752247 w 755752"/>
                <a:gd name="TY5" fmla="*/ 1128919 h 1172712"/>
                <a:gd name="TX6" fmla="*/ 713770 w 755752"/>
                <a:gd name="TY6" fmla="*/ 1169660 h 1172712"/>
                <a:gd name="TX7" fmla="*/ 534209 w 755752"/>
                <a:gd name="TY7" fmla="*/ 1061773 h 1172712"/>
                <a:gd name="TX8" fmla="*/ 182633 w 755752"/>
                <a:gd name="TY8" fmla="*/ 334478 h 1172712"/>
                <a:gd name="TX9" fmla="*/ 138120 w 755752"/>
                <a:gd name="TY9" fmla="*/ 237908 h 1172712"/>
                <a:gd name="TX10" fmla="*/ 139629 w 755752"/>
                <a:gd name="TY10" fmla="*/ 278648 h 1172712"/>
                <a:gd name="TX11" fmla="*/ 148682 w 755752"/>
                <a:gd name="TY11" fmla="*/ 1137973 h 1172712"/>
                <a:gd name="TX12" fmla="*/ 116241 w 755752"/>
                <a:gd name="TY12" fmla="*/ 1168906 h 1172712"/>
                <a:gd name="TX13" fmla="*/ 33251 w 755752"/>
                <a:gd name="TY13" fmla="*/ 1168906 h 1172712"/>
                <a:gd name="TX14" fmla="*/ 55 w 755752"/>
                <a:gd name="TY14" fmla="*/ 1134955 h 1172712"/>
                <a:gd name="TX15" fmla="*/ 809 w 755752"/>
                <a:gd name="TY15" fmla="*/ 633242 h 1172712"/>
                <a:gd name="TX16" fmla="*/ 55 w 755752"/>
                <a:gd name="TY16" fmla="*/ 44767 h 1172712"/>
                <a:gd name="TX17" fmla="*/ 42304 w 755752"/>
                <a:gd name="TY17" fmla="*/ 4781 h 1172712"/>
                <a:gd name="TX18" fmla="*/ 49849 w 755752"/>
                <a:gd name="TY18" fmla="*/ 4781 h 1172712"/>
                <a:gd name="TX19" fmla="*/ 171316 w 755752"/>
                <a:gd name="TY19" fmla="*/ 10817 h 1172712"/>
                <a:gd name="TX20" fmla="*/ 229410 w 755752"/>
                <a:gd name="TY20" fmla="*/ 113423 h 1172712"/>
                <a:gd name="TX21" fmla="*/ 580232 w 755752"/>
                <a:gd name="TY21" fmla="*/ 832419 h 1172712"/>
                <a:gd name="TX22" fmla="*/ 613427 w 755752"/>
                <a:gd name="TY22" fmla="*/ 916163 h 1172712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</a:cxnLst>
              <a:rect l="l" t="t" r="r" b="b"/>
              <a:pathLst>
                <a:path w="755752" h="1172712">
                  <a:moveTo>
                    <a:pt x="613427" y="916163"/>
                  </a:moveTo>
                  <a:cubicBezTo>
                    <a:pt x="598338" y="621925"/>
                    <a:pt x="605128" y="327688"/>
                    <a:pt x="603619" y="34205"/>
                  </a:cubicBezTo>
                  <a:cubicBezTo>
                    <a:pt x="603619" y="10817"/>
                    <a:pt x="610410" y="2518"/>
                    <a:pt x="633798" y="4781"/>
                  </a:cubicBezTo>
                  <a:cubicBezTo>
                    <a:pt x="672275" y="8553"/>
                    <a:pt x="722069" y="-11063"/>
                    <a:pt x="745457" y="13080"/>
                  </a:cubicBezTo>
                  <a:cubicBezTo>
                    <a:pt x="764318" y="32696"/>
                    <a:pt x="751493" y="82490"/>
                    <a:pt x="751493" y="118704"/>
                  </a:cubicBezTo>
                  <a:cubicBezTo>
                    <a:pt x="751493" y="455191"/>
                    <a:pt x="751493" y="792433"/>
                    <a:pt x="752247" y="1128919"/>
                  </a:cubicBezTo>
                  <a:cubicBezTo>
                    <a:pt x="752247" y="1159852"/>
                    <a:pt x="743948" y="1165133"/>
                    <a:pt x="713770" y="1169660"/>
                  </a:cubicBezTo>
                  <a:cubicBezTo>
                    <a:pt x="620971" y="1183995"/>
                    <a:pt x="573441" y="1147781"/>
                    <a:pt x="534209" y="1061773"/>
                  </a:cubicBezTo>
                  <a:cubicBezTo>
                    <a:pt x="421796" y="817329"/>
                    <a:pt x="286748" y="583448"/>
                    <a:pt x="182633" y="334478"/>
                  </a:cubicBezTo>
                  <a:cubicBezTo>
                    <a:pt x="169053" y="302037"/>
                    <a:pt x="156981" y="269595"/>
                    <a:pt x="138120" y="237908"/>
                  </a:cubicBezTo>
                  <a:cubicBezTo>
                    <a:pt x="138875" y="251488"/>
                    <a:pt x="139629" y="265068"/>
                    <a:pt x="139629" y="278648"/>
                  </a:cubicBezTo>
                  <a:cubicBezTo>
                    <a:pt x="150946" y="565341"/>
                    <a:pt x="147174" y="851280"/>
                    <a:pt x="148682" y="1137973"/>
                  </a:cubicBezTo>
                  <a:cubicBezTo>
                    <a:pt x="148682" y="1163625"/>
                    <a:pt x="140384" y="1170415"/>
                    <a:pt x="116241" y="1168906"/>
                  </a:cubicBezTo>
                  <a:cubicBezTo>
                    <a:pt x="89080" y="1167397"/>
                    <a:pt x="61166" y="1166642"/>
                    <a:pt x="33251" y="1168906"/>
                  </a:cubicBezTo>
                  <a:cubicBezTo>
                    <a:pt x="6090" y="1171169"/>
                    <a:pt x="-699" y="1160607"/>
                    <a:pt x="55" y="1134955"/>
                  </a:cubicBezTo>
                  <a:cubicBezTo>
                    <a:pt x="809" y="967466"/>
                    <a:pt x="809" y="800731"/>
                    <a:pt x="809" y="633242"/>
                  </a:cubicBezTo>
                  <a:cubicBezTo>
                    <a:pt x="809" y="437084"/>
                    <a:pt x="1564" y="240925"/>
                    <a:pt x="55" y="44767"/>
                  </a:cubicBezTo>
                  <a:cubicBezTo>
                    <a:pt x="55" y="10062"/>
                    <a:pt x="10618" y="-500"/>
                    <a:pt x="42304" y="4781"/>
                  </a:cubicBezTo>
                  <a:cubicBezTo>
                    <a:pt x="44568" y="5535"/>
                    <a:pt x="47585" y="4781"/>
                    <a:pt x="49849" y="4781"/>
                  </a:cubicBezTo>
                  <a:cubicBezTo>
                    <a:pt x="91344" y="6290"/>
                    <a:pt x="140384" y="-10308"/>
                    <a:pt x="171316" y="10817"/>
                  </a:cubicBezTo>
                  <a:cubicBezTo>
                    <a:pt x="200740" y="31187"/>
                    <a:pt x="212057" y="77963"/>
                    <a:pt x="229410" y="113423"/>
                  </a:cubicBezTo>
                  <a:cubicBezTo>
                    <a:pt x="347105" y="353339"/>
                    <a:pt x="480643" y="584957"/>
                    <a:pt x="580232" y="832419"/>
                  </a:cubicBezTo>
                  <a:cubicBezTo>
                    <a:pt x="591548" y="861088"/>
                    <a:pt x="602865" y="888248"/>
                    <a:pt x="613427" y="916163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8" name="Rect 0"/>
            <p:cNvSpPr>
              <a:spLocks/>
            </p:cNvSpPr>
            <p:nvPr/>
          </p:nvSpPr>
          <p:spPr>
            <a:xfrm>
              <a:off x="4436745" y="5890895"/>
              <a:ext cx="435610" cy="758825"/>
            </a:xfrm>
            <a:custGeom>
              <a:avLst/>
              <a:gdLst>
                <a:gd name="TX0" fmla="*/ 176411 w 434769"/>
                <a:gd name="TY0" fmla="*/ 88440 h 758448"/>
                <a:gd name="TX1" fmla="*/ 122005 w 434769"/>
                <a:gd name="TY1" fmla="*/ 91970 h 758448"/>
                <a:gd name="TX2" fmla="*/ 104966 w 434769"/>
                <a:gd name="TY2" fmla="*/ 112417 h 758448"/>
                <a:gd name="TX3" fmla="*/ 105453 w 434769"/>
                <a:gd name="TY3" fmla="*/ 221471 h 758448"/>
                <a:gd name="TX4" fmla="*/ 104479 w 434769"/>
                <a:gd name="TY4" fmla="*/ 333933 h 758448"/>
                <a:gd name="TX5" fmla="*/ 123953 w 434769"/>
                <a:gd name="TY5" fmla="*/ 352920 h 758448"/>
                <a:gd name="TX6" fmla="*/ 179941 w 434769"/>
                <a:gd name="TY6" fmla="*/ 352434 h 758448"/>
                <a:gd name="TX7" fmla="*/ 312363 w 434769"/>
                <a:gd name="TY7" fmla="*/ 226340 h 758448"/>
                <a:gd name="TX8" fmla="*/ 230086 w 434769"/>
                <a:gd name="TY8" fmla="*/ 95865 h 758448"/>
                <a:gd name="TX9" fmla="*/ 176411 w 434769"/>
                <a:gd name="TY9" fmla="*/ 88440 h 758448"/>
                <a:gd name="TX11" fmla="*/ 149757 w 434769"/>
                <a:gd name="TY11" fmla="*/ 137 h 758448"/>
                <a:gd name="TX12" fmla="*/ 262218 w 434769"/>
                <a:gd name="TY12" fmla="*/ 9692 h 758448"/>
                <a:gd name="TX13" fmla="*/ 412167 w 434769"/>
                <a:gd name="TY13" fmla="*/ 233155 h 758448"/>
                <a:gd name="TX14" fmla="*/ 295811 w 434769"/>
                <a:gd name="TY14" fmla="*/ 398196 h 758448"/>
                <a:gd name="TX15" fmla="*/ 385878 w 434769"/>
                <a:gd name="TY15" fmla="*/ 540843 h 758448"/>
                <a:gd name="TX16" fmla="*/ 433102 w 434769"/>
                <a:gd name="TY16" fmla="*/ 741424 h 758448"/>
                <a:gd name="TX17" fmla="*/ 421418 w 434769"/>
                <a:gd name="TY17" fmla="*/ 756029 h 758448"/>
                <a:gd name="TX18" fmla="*/ 358128 w 434769"/>
                <a:gd name="TY18" fmla="*/ 756516 h 758448"/>
                <a:gd name="TX19" fmla="*/ 322101 w 434769"/>
                <a:gd name="TY19" fmla="*/ 728766 h 758448"/>
                <a:gd name="TX20" fmla="*/ 283153 w 434769"/>
                <a:gd name="TY20" fmla="*/ 548632 h 758448"/>
                <a:gd name="TX21" fmla="*/ 262706 w 434769"/>
                <a:gd name="TY21" fmla="*/ 491671 h 758448"/>
                <a:gd name="TX22" fmla="*/ 178481 w 434769"/>
                <a:gd name="TY22" fmla="*/ 439578 h 758448"/>
                <a:gd name="TX23" fmla="*/ 109835 w 434769"/>
                <a:gd name="TY23" fmla="*/ 442986 h 758448"/>
                <a:gd name="TX24" fmla="*/ 104967 w 434769"/>
                <a:gd name="TY24" fmla="*/ 510171 h 758448"/>
                <a:gd name="TX25" fmla="*/ 104967 w 434769"/>
                <a:gd name="TY25" fmla="*/ 731687 h 758448"/>
                <a:gd name="TX26" fmla="*/ 81598 w 434769"/>
                <a:gd name="TY26" fmla="*/ 756516 h 758448"/>
                <a:gd name="TX27" fmla="*/ 9058 w 434769"/>
                <a:gd name="TY27" fmla="*/ 752135 h 758448"/>
                <a:gd name="TX28" fmla="*/ 3702 w 434769"/>
                <a:gd name="TY28" fmla="*/ 677647 h 758448"/>
                <a:gd name="TX29" fmla="*/ 3216 w 434769"/>
                <a:gd name="TY29" fmla="*/ 50100 h 758448"/>
                <a:gd name="TX30" fmla="*/ 37295 w 434769"/>
                <a:gd name="TY30" fmla="*/ 10666 h 758448"/>
                <a:gd name="TX31" fmla="*/ 149757 w 434769"/>
                <a:gd name="TY31" fmla="*/ 137 h 75844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</a:cxnLst>
              <a:rect l="l" t="t" r="r" b="b"/>
              <a:pathLst>
                <a:path w="434769" h="758448">
                  <a:moveTo>
                    <a:pt x="176411" y="88440"/>
                  </a:moveTo>
                  <a:cubicBezTo>
                    <a:pt x="158397" y="88196"/>
                    <a:pt x="140262" y="89779"/>
                    <a:pt x="122005" y="91970"/>
                  </a:cubicBezTo>
                  <a:cubicBezTo>
                    <a:pt x="108374" y="93431"/>
                    <a:pt x="104479" y="99272"/>
                    <a:pt x="104966" y="112417"/>
                  </a:cubicBezTo>
                  <a:cubicBezTo>
                    <a:pt x="105940" y="148444"/>
                    <a:pt x="105453" y="184958"/>
                    <a:pt x="105453" y="221471"/>
                  </a:cubicBezTo>
                  <a:cubicBezTo>
                    <a:pt x="105453" y="258959"/>
                    <a:pt x="105940" y="295959"/>
                    <a:pt x="104479" y="333933"/>
                  </a:cubicBezTo>
                  <a:cubicBezTo>
                    <a:pt x="104479" y="348539"/>
                    <a:pt x="108861" y="353894"/>
                    <a:pt x="123953" y="352920"/>
                  </a:cubicBezTo>
                  <a:cubicBezTo>
                    <a:pt x="142453" y="351460"/>
                    <a:pt x="161440" y="352920"/>
                    <a:pt x="179941" y="352434"/>
                  </a:cubicBezTo>
                  <a:cubicBezTo>
                    <a:pt x="256376" y="351460"/>
                    <a:pt x="307981" y="302288"/>
                    <a:pt x="312363" y="226340"/>
                  </a:cubicBezTo>
                  <a:cubicBezTo>
                    <a:pt x="316258" y="161589"/>
                    <a:pt x="285100" y="111443"/>
                    <a:pt x="230086" y="95865"/>
                  </a:cubicBezTo>
                  <a:cubicBezTo>
                    <a:pt x="212316" y="90753"/>
                    <a:pt x="194424" y="88683"/>
                    <a:pt x="176411" y="88440"/>
                  </a:cubicBezTo>
                  <a:close/>
                  <a:moveTo>
                    <a:pt x="149757" y="137"/>
                  </a:moveTo>
                  <a:cubicBezTo>
                    <a:pt x="187244" y="-654"/>
                    <a:pt x="224731" y="1902"/>
                    <a:pt x="262218" y="9692"/>
                  </a:cubicBezTo>
                  <a:cubicBezTo>
                    <a:pt x="381983" y="34521"/>
                    <a:pt x="423852" y="131891"/>
                    <a:pt x="412167" y="233155"/>
                  </a:cubicBezTo>
                  <a:cubicBezTo>
                    <a:pt x="403891" y="312024"/>
                    <a:pt x="377115" y="346590"/>
                    <a:pt x="295811" y="398196"/>
                  </a:cubicBezTo>
                  <a:cubicBezTo>
                    <a:pt x="354233" y="427894"/>
                    <a:pt x="372733" y="482908"/>
                    <a:pt x="385878" y="540843"/>
                  </a:cubicBezTo>
                  <a:cubicBezTo>
                    <a:pt x="400970" y="608027"/>
                    <a:pt x="412167" y="675700"/>
                    <a:pt x="433102" y="741424"/>
                  </a:cubicBezTo>
                  <a:cubicBezTo>
                    <a:pt x="437484" y="754569"/>
                    <a:pt x="433102" y="756516"/>
                    <a:pt x="421418" y="756029"/>
                  </a:cubicBezTo>
                  <a:cubicBezTo>
                    <a:pt x="400483" y="755543"/>
                    <a:pt x="379062" y="754082"/>
                    <a:pt x="358128" y="756516"/>
                  </a:cubicBezTo>
                  <a:cubicBezTo>
                    <a:pt x="335245" y="758951"/>
                    <a:pt x="327456" y="748726"/>
                    <a:pt x="322101" y="728766"/>
                  </a:cubicBezTo>
                  <a:cubicBezTo>
                    <a:pt x="306522" y="669370"/>
                    <a:pt x="296298" y="608514"/>
                    <a:pt x="283153" y="548632"/>
                  </a:cubicBezTo>
                  <a:cubicBezTo>
                    <a:pt x="278772" y="528671"/>
                    <a:pt x="272443" y="509685"/>
                    <a:pt x="262706" y="491671"/>
                  </a:cubicBezTo>
                  <a:cubicBezTo>
                    <a:pt x="244692" y="458078"/>
                    <a:pt x="216942" y="440065"/>
                    <a:pt x="178481" y="439578"/>
                  </a:cubicBezTo>
                  <a:cubicBezTo>
                    <a:pt x="155112" y="439092"/>
                    <a:pt x="124928" y="431789"/>
                    <a:pt x="109835" y="442986"/>
                  </a:cubicBezTo>
                  <a:cubicBezTo>
                    <a:pt x="94256" y="455158"/>
                    <a:pt x="104967" y="486802"/>
                    <a:pt x="104967" y="510171"/>
                  </a:cubicBezTo>
                  <a:cubicBezTo>
                    <a:pt x="104480" y="584172"/>
                    <a:pt x="103993" y="657686"/>
                    <a:pt x="104967" y="731687"/>
                  </a:cubicBezTo>
                  <a:cubicBezTo>
                    <a:pt x="104967" y="749214"/>
                    <a:pt x="102533" y="758463"/>
                    <a:pt x="81598" y="756516"/>
                  </a:cubicBezTo>
                  <a:cubicBezTo>
                    <a:pt x="56769" y="754082"/>
                    <a:pt x="23176" y="764792"/>
                    <a:pt x="9058" y="752135"/>
                  </a:cubicBezTo>
                  <a:cubicBezTo>
                    <a:pt x="-7495" y="737529"/>
                    <a:pt x="3702" y="703450"/>
                    <a:pt x="3702" y="677647"/>
                  </a:cubicBezTo>
                  <a:cubicBezTo>
                    <a:pt x="3216" y="468302"/>
                    <a:pt x="3216" y="259445"/>
                    <a:pt x="3216" y="50100"/>
                  </a:cubicBezTo>
                  <a:cubicBezTo>
                    <a:pt x="3216" y="16021"/>
                    <a:pt x="3216" y="15534"/>
                    <a:pt x="37295" y="10666"/>
                  </a:cubicBezTo>
                  <a:cubicBezTo>
                    <a:pt x="74783" y="5067"/>
                    <a:pt x="112270" y="929"/>
                    <a:pt x="149757" y="137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49" name="Rect 0"/>
            <p:cNvSpPr>
              <a:spLocks/>
            </p:cNvSpPr>
            <p:nvPr/>
          </p:nvSpPr>
          <p:spPr>
            <a:xfrm>
              <a:off x="3809365" y="5895340"/>
              <a:ext cx="535940" cy="751840"/>
            </a:xfrm>
            <a:custGeom>
              <a:avLst/>
              <a:gdLst>
                <a:gd name="TX0" fmla="*/ 265333 w 535241"/>
                <a:gd name="TY0" fmla="*/ 104768 h 751343"/>
                <a:gd name="TX1" fmla="*/ 183055 w 535241"/>
                <a:gd name="TY1" fmla="*/ 429009 h 751343"/>
                <a:gd name="TX2" fmla="*/ 195713 w 535241"/>
                <a:gd name="TY2" fmla="*/ 444102 h 751343"/>
                <a:gd name="TX3" fmla="*/ 331544 w 535241"/>
                <a:gd name="TY3" fmla="*/ 444102 h 751343"/>
                <a:gd name="TX4" fmla="*/ 347610 w 535241"/>
                <a:gd name="TY4" fmla="*/ 424141 h 751343"/>
                <a:gd name="TX5" fmla="*/ 265333 w 535241"/>
                <a:gd name="TY5" fmla="*/ 104768 h 751343"/>
                <a:gd name="TX7" fmla="*/ 227845 w 535241"/>
                <a:gd name="TY7" fmla="*/ 97 h 751343"/>
                <a:gd name="TX8" fmla="*/ 313043 w 535241"/>
                <a:gd name="TY8" fmla="*/ 97 h 751343"/>
                <a:gd name="TX9" fmla="*/ 336899 w 535241"/>
                <a:gd name="TY9" fmla="*/ 17137 h 751343"/>
                <a:gd name="TX10" fmla="*/ 533585 w 535241"/>
                <a:gd name="TY10" fmla="*/ 732803 h 751343"/>
                <a:gd name="TX11" fmla="*/ 520440 w 535241"/>
                <a:gd name="TY11" fmla="*/ 750816 h 751343"/>
                <a:gd name="TX12" fmla="*/ 488795 w 535241"/>
                <a:gd name="TY12" fmla="*/ 750816 h 751343"/>
                <a:gd name="TX13" fmla="*/ 414307 w 535241"/>
                <a:gd name="TY13" fmla="*/ 692882 h 751343"/>
                <a:gd name="TX14" fmla="*/ 375360 w 535241"/>
                <a:gd name="TY14" fmla="*/ 550235 h 751343"/>
                <a:gd name="TX15" fmla="*/ 348583 w 535241"/>
                <a:gd name="TY15" fmla="*/ 530274 h 751343"/>
                <a:gd name="TX16" fmla="*/ 183055 w 535241"/>
                <a:gd name="TY16" fmla="*/ 530274 h 751343"/>
                <a:gd name="TX17" fmla="*/ 157252 w 535241"/>
                <a:gd name="TY17" fmla="*/ 550722 h 751343"/>
                <a:gd name="TX18" fmla="*/ 109541 w 535241"/>
                <a:gd name="TY18" fmla="*/ 733777 h 751343"/>
                <a:gd name="TX19" fmla="*/ 86659 w 535241"/>
                <a:gd name="TY19" fmla="*/ 751303 h 751343"/>
                <a:gd name="TX20" fmla="*/ 0 w 535241"/>
                <a:gd name="TY20" fmla="*/ 751303 h 751343"/>
                <a:gd name="TX21" fmla="*/ 65238 w 535241"/>
                <a:gd name="TY21" fmla="*/ 512748 h 751343"/>
                <a:gd name="TX22" fmla="*/ 200094 w 535241"/>
                <a:gd name="TY22" fmla="*/ 21518 h 751343"/>
                <a:gd name="TX23" fmla="*/ 227845 w 535241"/>
                <a:gd name="TY23" fmla="*/ 97 h 75134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535241" h="751343">
                  <a:moveTo>
                    <a:pt x="265333" y="104768"/>
                  </a:moveTo>
                  <a:cubicBezTo>
                    <a:pt x="243911" y="214796"/>
                    <a:pt x="212266" y="321416"/>
                    <a:pt x="183055" y="429009"/>
                  </a:cubicBezTo>
                  <a:cubicBezTo>
                    <a:pt x="179160" y="442641"/>
                    <a:pt x="184516" y="444102"/>
                    <a:pt x="195713" y="444102"/>
                  </a:cubicBezTo>
                  <a:cubicBezTo>
                    <a:pt x="240990" y="443615"/>
                    <a:pt x="286267" y="443615"/>
                    <a:pt x="331544" y="444102"/>
                  </a:cubicBezTo>
                  <a:cubicBezTo>
                    <a:pt x="347610" y="444102"/>
                    <a:pt x="352478" y="442154"/>
                    <a:pt x="347610" y="424141"/>
                  </a:cubicBezTo>
                  <a:cubicBezTo>
                    <a:pt x="318886" y="318007"/>
                    <a:pt x="288214" y="212849"/>
                    <a:pt x="265333" y="104768"/>
                  </a:cubicBezTo>
                  <a:close/>
                  <a:moveTo>
                    <a:pt x="227845" y="97"/>
                  </a:moveTo>
                  <a:cubicBezTo>
                    <a:pt x="256082" y="1557"/>
                    <a:pt x="284806" y="1071"/>
                    <a:pt x="313043" y="97"/>
                  </a:cubicBezTo>
                  <a:cubicBezTo>
                    <a:pt x="326188" y="-391"/>
                    <a:pt x="333004" y="3018"/>
                    <a:pt x="336899" y="17137"/>
                  </a:cubicBezTo>
                  <a:cubicBezTo>
                    <a:pt x="402136" y="255692"/>
                    <a:pt x="467374" y="494247"/>
                    <a:pt x="533585" y="732803"/>
                  </a:cubicBezTo>
                  <a:cubicBezTo>
                    <a:pt x="537480" y="747408"/>
                    <a:pt x="535045" y="751790"/>
                    <a:pt x="520440" y="750816"/>
                  </a:cubicBezTo>
                  <a:cubicBezTo>
                    <a:pt x="509730" y="749843"/>
                    <a:pt x="499506" y="750816"/>
                    <a:pt x="488795" y="750816"/>
                  </a:cubicBezTo>
                  <a:cubicBezTo>
                    <a:pt x="429886" y="750816"/>
                    <a:pt x="430373" y="750816"/>
                    <a:pt x="414307" y="692882"/>
                  </a:cubicBezTo>
                  <a:cubicBezTo>
                    <a:pt x="401162" y="645170"/>
                    <a:pt x="387530" y="597946"/>
                    <a:pt x="375360" y="550235"/>
                  </a:cubicBezTo>
                  <a:cubicBezTo>
                    <a:pt x="371465" y="535143"/>
                    <a:pt x="364649" y="530274"/>
                    <a:pt x="348583" y="530274"/>
                  </a:cubicBezTo>
                  <a:cubicBezTo>
                    <a:pt x="293569" y="531248"/>
                    <a:pt x="238068" y="531248"/>
                    <a:pt x="183055" y="530274"/>
                  </a:cubicBezTo>
                  <a:cubicBezTo>
                    <a:pt x="166502" y="529787"/>
                    <a:pt x="160660" y="536116"/>
                    <a:pt x="157252" y="550722"/>
                  </a:cubicBezTo>
                  <a:cubicBezTo>
                    <a:pt x="141672" y="612065"/>
                    <a:pt x="124633" y="672434"/>
                    <a:pt x="109541" y="733777"/>
                  </a:cubicBezTo>
                  <a:cubicBezTo>
                    <a:pt x="106133" y="747895"/>
                    <a:pt x="100291" y="751790"/>
                    <a:pt x="86659" y="751303"/>
                  </a:cubicBezTo>
                  <a:cubicBezTo>
                    <a:pt x="58422" y="750329"/>
                    <a:pt x="30185" y="751303"/>
                    <a:pt x="0" y="751303"/>
                  </a:cubicBezTo>
                  <a:cubicBezTo>
                    <a:pt x="21908" y="669999"/>
                    <a:pt x="43329" y="591617"/>
                    <a:pt x="65238" y="512748"/>
                  </a:cubicBezTo>
                  <a:cubicBezTo>
                    <a:pt x="110514" y="349167"/>
                    <a:pt x="155792" y="185586"/>
                    <a:pt x="200094" y="21518"/>
                  </a:cubicBezTo>
                  <a:cubicBezTo>
                    <a:pt x="204476" y="5452"/>
                    <a:pt x="210805" y="-877"/>
                    <a:pt x="227845" y="97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0" name="Rect 0"/>
            <p:cNvSpPr>
              <a:spLocks/>
            </p:cNvSpPr>
            <p:nvPr/>
          </p:nvSpPr>
          <p:spPr>
            <a:xfrm>
              <a:off x="3385820" y="5895340"/>
              <a:ext cx="368300" cy="752475"/>
            </a:xfrm>
            <a:custGeom>
              <a:avLst/>
              <a:gdLst>
                <a:gd name="TX0" fmla="*/ 754 w 569755"/>
                <a:gd name="TY0" fmla="*/ 582440 h 1164879"/>
                <a:gd name="TX1" fmla="*/ 0 w 569755"/>
                <a:gd name="TY1" fmla="*/ 35459 h 1164879"/>
                <a:gd name="TX2" fmla="*/ 35459 w 569755"/>
                <a:gd name="TY2" fmla="*/ 0 h 1164879"/>
                <a:gd name="TX3" fmla="*/ 510766 w 569755"/>
                <a:gd name="TY3" fmla="*/ 0 h 1164879"/>
                <a:gd name="TX4" fmla="*/ 546225 w 569755"/>
                <a:gd name="TY4" fmla="*/ 35459 h 1164879"/>
                <a:gd name="TX5" fmla="*/ 546225 w 569755"/>
                <a:gd name="TY5" fmla="*/ 110905 h 1164879"/>
                <a:gd name="TX6" fmla="*/ 507748 w 569755"/>
                <a:gd name="TY6" fmla="*/ 147119 h 1164879"/>
                <a:gd name="TX7" fmla="*/ 190877 w 569755"/>
                <a:gd name="TY7" fmla="*/ 146364 h 1164879"/>
                <a:gd name="TX8" fmla="*/ 158436 w 569755"/>
                <a:gd name="TY8" fmla="*/ 177297 h 1164879"/>
                <a:gd name="TX9" fmla="*/ 158436 w 569755"/>
                <a:gd name="TY9" fmla="*/ 456446 h 1164879"/>
                <a:gd name="TX10" fmla="*/ 188614 w 569755"/>
                <a:gd name="TY10" fmla="*/ 485115 h 1164879"/>
                <a:gd name="TX11" fmla="*/ 490396 w 569755"/>
                <a:gd name="TY11" fmla="*/ 484360 h 1164879"/>
                <a:gd name="TX12" fmla="*/ 524347 w 569755"/>
                <a:gd name="TY12" fmla="*/ 517556 h 1164879"/>
                <a:gd name="TX13" fmla="*/ 524347 w 569755"/>
                <a:gd name="TY13" fmla="*/ 596774 h 1164879"/>
                <a:gd name="TX14" fmla="*/ 491150 w 569755"/>
                <a:gd name="TY14" fmla="*/ 630725 h 1164879"/>
                <a:gd name="TX15" fmla="*/ 193140 w 569755"/>
                <a:gd name="TY15" fmla="*/ 629216 h 1164879"/>
                <a:gd name="TX16" fmla="*/ 158436 w 569755"/>
                <a:gd name="TY16" fmla="*/ 665430 h 1164879"/>
                <a:gd name="TX17" fmla="*/ 158436 w 569755"/>
                <a:gd name="TY17" fmla="*/ 982301 h 1164879"/>
                <a:gd name="TX18" fmla="*/ 191631 w 569755"/>
                <a:gd name="TY18" fmla="*/ 1016252 h 1164879"/>
                <a:gd name="TX19" fmla="*/ 534909 w 569755"/>
                <a:gd name="TY19" fmla="*/ 1014743 h 1164879"/>
                <a:gd name="TX20" fmla="*/ 569614 w 569755"/>
                <a:gd name="TY20" fmla="*/ 1047938 h 1164879"/>
                <a:gd name="TX21" fmla="*/ 569614 w 569755"/>
                <a:gd name="TY21" fmla="*/ 1138473 h 1164879"/>
                <a:gd name="TX22" fmla="*/ 544716 w 569755"/>
                <a:gd name="TY22" fmla="*/ 1164879 h 1164879"/>
                <a:gd name="TX23" fmla="*/ 24142 w 569755"/>
                <a:gd name="TY23" fmla="*/ 1164879 h 1164879"/>
                <a:gd name="TX24" fmla="*/ 754 w 569755"/>
                <a:gd name="TY24" fmla="*/ 1129420 h 1164879"/>
                <a:gd name="TX25" fmla="*/ 754 w 569755"/>
                <a:gd name="TY25" fmla="*/ 582440 h 116487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</a:cxnLst>
              <a:rect l="l" t="t" r="r" b="b"/>
              <a:pathLst>
                <a:path w="569755" h="1164879">
                  <a:moveTo>
                    <a:pt x="754" y="582440"/>
                  </a:moveTo>
                  <a:cubicBezTo>
                    <a:pt x="754" y="399861"/>
                    <a:pt x="1509" y="218037"/>
                    <a:pt x="0" y="35459"/>
                  </a:cubicBezTo>
                  <a:cubicBezTo>
                    <a:pt x="0" y="7545"/>
                    <a:pt x="7545" y="0"/>
                    <a:pt x="35459" y="0"/>
                  </a:cubicBezTo>
                  <a:cubicBezTo>
                    <a:pt x="193895" y="1509"/>
                    <a:pt x="352330" y="1509"/>
                    <a:pt x="510766" y="0"/>
                  </a:cubicBezTo>
                  <a:cubicBezTo>
                    <a:pt x="538681" y="0"/>
                    <a:pt x="549244" y="6790"/>
                    <a:pt x="546225" y="35459"/>
                  </a:cubicBezTo>
                  <a:cubicBezTo>
                    <a:pt x="543962" y="60356"/>
                    <a:pt x="543208" y="86008"/>
                    <a:pt x="546225" y="110905"/>
                  </a:cubicBezTo>
                  <a:cubicBezTo>
                    <a:pt x="549998" y="142592"/>
                    <a:pt x="535663" y="147873"/>
                    <a:pt x="507748" y="147119"/>
                  </a:cubicBezTo>
                  <a:cubicBezTo>
                    <a:pt x="402125" y="145610"/>
                    <a:pt x="296501" y="147119"/>
                    <a:pt x="190877" y="146364"/>
                  </a:cubicBezTo>
                  <a:cubicBezTo>
                    <a:pt x="167489" y="146364"/>
                    <a:pt x="157681" y="150891"/>
                    <a:pt x="158436" y="177297"/>
                  </a:cubicBezTo>
                  <a:cubicBezTo>
                    <a:pt x="159944" y="270095"/>
                    <a:pt x="159944" y="363648"/>
                    <a:pt x="158436" y="456446"/>
                  </a:cubicBezTo>
                  <a:cubicBezTo>
                    <a:pt x="158436" y="480588"/>
                    <a:pt x="165980" y="485869"/>
                    <a:pt x="188614" y="485115"/>
                  </a:cubicBezTo>
                  <a:cubicBezTo>
                    <a:pt x="288956" y="484360"/>
                    <a:pt x="390053" y="485115"/>
                    <a:pt x="490396" y="484360"/>
                  </a:cubicBezTo>
                  <a:cubicBezTo>
                    <a:pt x="516047" y="484360"/>
                    <a:pt x="527364" y="489641"/>
                    <a:pt x="524347" y="517556"/>
                  </a:cubicBezTo>
                  <a:cubicBezTo>
                    <a:pt x="522083" y="543962"/>
                    <a:pt x="522083" y="570368"/>
                    <a:pt x="524347" y="596774"/>
                  </a:cubicBezTo>
                  <a:cubicBezTo>
                    <a:pt x="526610" y="623180"/>
                    <a:pt x="517556" y="631479"/>
                    <a:pt x="491150" y="630725"/>
                  </a:cubicBezTo>
                  <a:cubicBezTo>
                    <a:pt x="391562" y="629216"/>
                    <a:pt x="292729" y="631479"/>
                    <a:pt x="193140" y="629216"/>
                  </a:cubicBezTo>
                  <a:cubicBezTo>
                    <a:pt x="163716" y="628461"/>
                    <a:pt x="157681" y="637515"/>
                    <a:pt x="158436" y="665430"/>
                  </a:cubicBezTo>
                  <a:cubicBezTo>
                    <a:pt x="159944" y="771054"/>
                    <a:pt x="159944" y="876677"/>
                    <a:pt x="158436" y="982301"/>
                  </a:cubicBezTo>
                  <a:cubicBezTo>
                    <a:pt x="158436" y="1008707"/>
                    <a:pt x="165225" y="1016252"/>
                    <a:pt x="191631" y="1016252"/>
                  </a:cubicBezTo>
                  <a:cubicBezTo>
                    <a:pt x="306309" y="1014743"/>
                    <a:pt x="420231" y="1016252"/>
                    <a:pt x="534909" y="1014743"/>
                  </a:cubicBezTo>
                  <a:cubicBezTo>
                    <a:pt x="560560" y="1014743"/>
                    <a:pt x="571122" y="1020778"/>
                    <a:pt x="569614" y="1047938"/>
                  </a:cubicBezTo>
                  <a:cubicBezTo>
                    <a:pt x="567350" y="1078117"/>
                    <a:pt x="568105" y="1108295"/>
                    <a:pt x="569614" y="1138473"/>
                  </a:cubicBezTo>
                  <a:cubicBezTo>
                    <a:pt x="570368" y="1157334"/>
                    <a:pt x="565087" y="1164879"/>
                    <a:pt x="544716" y="1164879"/>
                  </a:cubicBezTo>
                  <a:cubicBezTo>
                    <a:pt x="371192" y="1164125"/>
                    <a:pt x="197667" y="1164125"/>
                    <a:pt x="24142" y="1164879"/>
                  </a:cubicBezTo>
                  <a:cubicBezTo>
                    <a:pt x="-6036" y="1164879"/>
                    <a:pt x="754" y="1146018"/>
                    <a:pt x="754" y="1129420"/>
                  </a:cubicBezTo>
                  <a:cubicBezTo>
                    <a:pt x="0" y="946842"/>
                    <a:pt x="754" y="765018"/>
                    <a:pt x="754" y="582440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1" name="Rect 0"/>
            <p:cNvSpPr>
              <a:spLocks/>
            </p:cNvSpPr>
            <p:nvPr/>
          </p:nvSpPr>
          <p:spPr>
            <a:xfrm>
              <a:off x="5590540" y="5895340"/>
              <a:ext cx="104140" cy="752475"/>
            </a:xfrm>
            <a:custGeom>
              <a:avLst/>
              <a:gdLst>
                <a:gd name="TX0" fmla="*/ 755 w 160006"/>
                <a:gd name="TY0" fmla="*/ 579855 h 1165030"/>
                <a:gd name="TX1" fmla="*/ 0 w 160006"/>
                <a:gd name="TY1" fmla="*/ 36647 h 1165030"/>
                <a:gd name="TX2" fmla="*/ 34706 w 160006"/>
                <a:gd name="TY2" fmla="*/ 433 h 1165030"/>
                <a:gd name="TX3" fmla="*/ 125240 w 160006"/>
                <a:gd name="TY3" fmla="*/ 433 h 1165030"/>
                <a:gd name="TX4" fmla="*/ 159945 w 160006"/>
                <a:gd name="TY4" fmla="*/ 36647 h 1165030"/>
                <a:gd name="TX5" fmla="*/ 159191 w 160006"/>
                <a:gd name="TY5" fmla="*/ 387469 h 1165030"/>
                <a:gd name="TX6" fmla="*/ 159945 w 160006"/>
                <a:gd name="TY6" fmla="*/ 1126835 h 1165030"/>
                <a:gd name="TX7" fmla="*/ 122977 w 160006"/>
                <a:gd name="TY7" fmla="*/ 1164558 h 1165030"/>
                <a:gd name="TX8" fmla="*/ 36214 w 160006"/>
                <a:gd name="TY8" fmla="*/ 1164558 h 1165030"/>
                <a:gd name="TX9" fmla="*/ 0 w 160006"/>
                <a:gd name="TY9" fmla="*/ 1126081 h 1165030"/>
                <a:gd name="TX10" fmla="*/ 755 w 160006"/>
                <a:gd name="TY10" fmla="*/ 579855 h 116503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160006" h="1165030">
                  <a:moveTo>
                    <a:pt x="755" y="579855"/>
                  </a:moveTo>
                  <a:cubicBezTo>
                    <a:pt x="755" y="398786"/>
                    <a:pt x="1509" y="217716"/>
                    <a:pt x="0" y="36647"/>
                  </a:cubicBezTo>
                  <a:cubicBezTo>
                    <a:pt x="0" y="9486"/>
                    <a:pt x="6036" y="-1830"/>
                    <a:pt x="34706" y="433"/>
                  </a:cubicBezTo>
                  <a:cubicBezTo>
                    <a:pt x="64884" y="2696"/>
                    <a:pt x="95062" y="3451"/>
                    <a:pt x="125240" y="433"/>
                  </a:cubicBezTo>
                  <a:cubicBezTo>
                    <a:pt x="154663" y="-2585"/>
                    <a:pt x="160699" y="10241"/>
                    <a:pt x="159945" y="36647"/>
                  </a:cubicBezTo>
                  <a:cubicBezTo>
                    <a:pt x="158436" y="153588"/>
                    <a:pt x="159191" y="270528"/>
                    <a:pt x="159191" y="387469"/>
                  </a:cubicBezTo>
                  <a:cubicBezTo>
                    <a:pt x="159191" y="634176"/>
                    <a:pt x="158436" y="880128"/>
                    <a:pt x="159945" y="1126835"/>
                  </a:cubicBezTo>
                  <a:cubicBezTo>
                    <a:pt x="159945" y="1156259"/>
                    <a:pt x="153155" y="1167576"/>
                    <a:pt x="122977" y="1164558"/>
                  </a:cubicBezTo>
                  <a:cubicBezTo>
                    <a:pt x="94307" y="1161540"/>
                    <a:pt x="64884" y="1161540"/>
                    <a:pt x="36214" y="1164558"/>
                  </a:cubicBezTo>
                  <a:cubicBezTo>
                    <a:pt x="4527" y="1167576"/>
                    <a:pt x="0" y="1153995"/>
                    <a:pt x="0" y="1126081"/>
                  </a:cubicBezTo>
                  <a:cubicBezTo>
                    <a:pt x="755" y="944257"/>
                    <a:pt x="755" y="761678"/>
                    <a:pt x="755" y="579855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2" name="Rect 0"/>
            <p:cNvSpPr>
              <a:spLocks/>
            </p:cNvSpPr>
            <p:nvPr/>
          </p:nvSpPr>
          <p:spPr>
            <a:xfrm>
              <a:off x="2085340" y="5652770"/>
              <a:ext cx="212725" cy="212725"/>
            </a:xfrm>
            <a:custGeom>
              <a:avLst/>
              <a:gdLst>
                <a:gd name="TX0" fmla="*/ 306309 w 328189"/>
                <a:gd name="TY0" fmla="*/ 0 h 328189"/>
                <a:gd name="TX1" fmla="*/ 21879 w 328189"/>
                <a:gd name="TY1" fmla="*/ 0 h 328189"/>
                <a:gd name="TX2" fmla="*/ 0 w 328189"/>
                <a:gd name="TY2" fmla="*/ 21879 h 328189"/>
                <a:gd name="TX3" fmla="*/ 0 w 328189"/>
                <a:gd name="TY3" fmla="*/ 306309 h 328189"/>
                <a:gd name="TX4" fmla="*/ 21879 w 328189"/>
                <a:gd name="TY4" fmla="*/ 328188 h 328189"/>
                <a:gd name="TX5" fmla="*/ 306309 w 328189"/>
                <a:gd name="TY5" fmla="*/ 328188 h 328189"/>
                <a:gd name="TX6" fmla="*/ 328188 w 328189"/>
                <a:gd name="TY6" fmla="*/ 306309 h 328189"/>
                <a:gd name="TX7" fmla="*/ 328188 w 328189"/>
                <a:gd name="TY7" fmla="*/ 21879 h 328189"/>
                <a:gd name="TX8" fmla="*/ 306309 w 328189"/>
                <a:gd name="TY8" fmla="*/ 0 h 328189"/>
                <a:gd name="TX10" fmla="*/ 132030 w 328189"/>
                <a:gd name="TY10" fmla="*/ 114677 h 328189"/>
                <a:gd name="TX11" fmla="*/ 116941 w 328189"/>
                <a:gd name="TY11" fmla="*/ 129766 h 328189"/>
                <a:gd name="TX12" fmla="*/ 56584 w 328189"/>
                <a:gd name="TY12" fmla="*/ 129766 h 328189"/>
                <a:gd name="TX13" fmla="*/ 41495 w 328189"/>
                <a:gd name="TY13" fmla="*/ 114677 h 328189"/>
                <a:gd name="TX14" fmla="*/ 41495 w 328189"/>
                <a:gd name="TY14" fmla="*/ 61865 h 328189"/>
                <a:gd name="TX15" fmla="*/ 56584 w 328189"/>
                <a:gd name="TY15" fmla="*/ 46776 h 328189"/>
                <a:gd name="TX16" fmla="*/ 116941 w 328189"/>
                <a:gd name="TY16" fmla="*/ 46776 h 328189"/>
                <a:gd name="TX17" fmla="*/ 132030 w 328189"/>
                <a:gd name="TY17" fmla="*/ 61865 h 328189"/>
                <a:gd name="TX18" fmla="*/ 132030 w 328189"/>
                <a:gd name="TY18" fmla="*/ 114677 h 328189"/>
                <a:gd name="TX20" fmla="*/ 298764 w 328189"/>
                <a:gd name="TY20" fmla="*/ 114677 h 328189"/>
                <a:gd name="TX21" fmla="*/ 283675 w 328189"/>
                <a:gd name="TY21" fmla="*/ 129766 h 328189"/>
                <a:gd name="TX22" fmla="*/ 223319 w 328189"/>
                <a:gd name="TY22" fmla="*/ 129766 h 328189"/>
                <a:gd name="TX23" fmla="*/ 208230 w 328189"/>
                <a:gd name="TY23" fmla="*/ 114677 h 328189"/>
                <a:gd name="TX24" fmla="*/ 208230 w 328189"/>
                <a:gd name="TY24" fmla="*/ 61865 h 328189"/>
                <a:gd name="TX25" fmla="*/ 223319 w 328189"/>
                <a:gd name="TY25" fmla="*/ 46776 h 328189"/>
                <a:gd name="TX26" fmla="*/ 283675 w 328189"/>
                <a:gd name="TY26" fmla="*/ 46776 h 328189"/>
                <a:gd name="TX27" fmla="*/ 298764 w 328189"/>
                <a:gd name="TY27" fmla="*/ 61865 h 328189"/>
                <a:gd name="TX28" fmla="*/ 298764 w 328189"/>
                <a:gd name="TY28" fmla="*/ 114677 h 32818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328189" h="328189">
                  <a:moveTo>
                    <a:pt x="306309" y="0"/>
                  </a:moveTo>
                  <a:lnTo>
                    <a:pt x="21879" y="0"/>
                  </a:lnTo>
                  <a:cubicBezTo>
                    <a:pt x="9808" y="0"/>
                    <a:pt x="0" y="9808"/>
                    <a:pt x="0" y="21879"/>
                  </a:cubicBezTo>
                  <a:lnTo>
                    <a:pt x="0" y="306309"/>
                  </a:lnTo>
                  <a:cubicBezTo>
                    <a:pt x="0" y="318380"/>
                    <a:pt x="9808" y="328188"/>
                    <a:pt x="21879" y="328188"/>
                  </a:cubicBezTo>
                  <a:lnTo>
                    <a:pt x="306309" y="328188"/>
                  </a:lnTo>
                  <a:cubicBezTo>
                    <a:pt x="318380" y="328188"/>
                    <a:pt x="328188" y="318380"/>
                    <a:pt x="328188" y="306309"/>
                  </a:cubicBezTo>
                  <a:lnTo>
                    <a:pt x="328188" y="21879"/>
                  </a:lnTo>
                  <a:cubicBezTo>
                    <a:pt x="328188" y="9808"/>
                    <a:pt x="318380" y="0"/>
                    <a:pt x="306309" y="0"/>
                  </a:cubicBezTo>
                  <a:close/>
                  <a:moveTo>
                    <a:pt x="132030" y="114677"/>
                  </a:moveTo>
                  <a:cubicBezTo>
                    <a:pt x="132030" y="122976"/>
                    <a:pt x="125240" y="129766"/>
                    <a:pt x="116941" y="129766"/>
                  </a:cubicBezTo>
                  <a:lnTo>
                    <a:pt x="56584" y="129766"/>
                  </a:lnTo>
                  <a:cubicBezTo>
                    <a:pt x="48285" y="129766"/>
                    <a:pt x="41495" y="122976"/>
                    <a:pt x="41495" y="114677"/>
                  </a:cubicBezTo>
                  <a:lnTo>
                    <a:pt x="41495" y="61865"/>
                  </a:lnTo>
                  <a:cubicBezTo>
                    <a:pt x="41495" y="53566"/>
                    <a:pt x="48285" y="46776"/>
                    <a:pt x="56584" y="46776"/>
                  </a:cubicBezTo>
                  <a:lnTo>
                    <a:pt x="116941" y="46776"/>
                  </a:lnTo>
                  <a:cubicBezTo>
                    <a:pt x="125240" y="46776"/>
                    <a:pt x="132030" y="53566"/>
                    <a:pt x="132030" y="61865"/>
                  </a:cubicBezTo>
                  <a:lnTo>
                    <a:pt x="132030" y="114677"/>
                  </a:lnTo>
                  <a:close/>
                  <a:moveTo>
                    <a:pt x="298764" y="114677"/>
                  </a:moveTo>
                  <a:cubicBezTo>
                    <a:pt x="298764" y="122976"/>
                    <a:pt x="291974" y="129766"/>
                    <a:pt x="283675" y="129766"/>
                  </a:cubicBezTo>
                  <a:lnTo>
                    <a:pt x="223319" y="129766"/>
                  </a:lnTo>
                  <a:cubicBezTo>
                    <a:pt x="215020" y="129766"/>
                    <a:pt x="208230" y="122976"/>
                    <a:pt x="208230" y="114677"/>
                  </a:cubicBezTo>
                  <a:lnTo>
                    <a:pt x="208230" y="61865"/>
                  </a:lnTo>
                  <a:cubicBezTo>
                    <a:pt x="208230" y="53566"/>
                    <a:pt x="215020" y="46776"/>
                    <a:pt x="223319" y="46776"/>
                  </a:cubicBezTo>
                  <a:lnTo>
                    <a:pt x="283675" y="46776"/>
                  </a:lnTo>
                  <a:cubicBezTo>
                    <a:pt x="291974" y="46776"/>
                    <a:pt x="298764" y="53566"/>
                    <a:pt x="298764" y="61865"/>
                  </a:cubicBezTo>
                  <a:lnTo>
                    <a:pt x="298764" y="114677"/>
                  </a:lnTo>
                  <a:close/>
                </a:path>
              </a:pathLst>
            </a:custGeom>
            <a:solidFill>
              <a:srgbClr val="808080"/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3" name="Rect 0"/>
            <p:cNvSpPr>
              <a:spLocks/>
            </p:cNvSpPr>
            <p:nvPr/>
          </p:nvSpPr>
          <p:spPr>
            <a:xfrm>
              <a:off x="8018145" y="6125210"/>
              <a:ext cx="312420" cy="312420"/>
            </a:xfrm>
            <a:custGeom>
              <a:avLst/>
              <a:gdLst>
                <a:gd name="TX0" fmla="*/ 483606 w 483606"/>
                <a:gd name="TY0" fmla="*/ 451164 h 483633"/>
                <a:gd name="TX1" fmla="*/ 483606 w 483606"/>
                <a:gd name="TY1" fmla="*/ 32441 h 483633"/>
                <a:gd name="TX2" fmla="*/ 451164 w 483606"/>
                <a:gd name="TY2" fmla="*/ 0 h 483633"/>
                <a:gd name="TX3" fmla="*/ 32441 w 483606"/>
                <a:gd name="TY3" fmla="*/ 0 h 483633"/>
                <a:gd name="TX4" fmla="*/ 0 w 483606"/>
                <a:gd name="TY4" fmla="*/ 32441 h 483633"/>
                <a:gd name="TX5" fmla="*/ 0 w 483606"/>
                <a:gd name="TY5" fmla="*/ 451164 h 483633"/>
                <a:gd name="TX6" fmla="*/ 32441 w 483606"/>
                <a:gd name="TY6" fmla="*/ 483606 h 483633"/>
                <a:gd name="TX7" fmla="*/ 451164 w 483606"/>
                <a:gd name="TY7" fmla="*/ 483606 h 483633"/>
                <a:gd name="TX8" fmla="*/ 483606 w 483606"/>
                <a:gd name="TY8" fmla="*/ 451164 h 483633"/>
                <a:gd name="TX10" fmla="*/ 314608 w 483606"/>
                <a:gd name="TY10" fmla="*/ 194649 h 483633"/>
                <a:gd name="TX11" fmla="*/ 292728 w 483606"/>
                <a:gd name="TY11" fmla="*/ 172770 h 483633"/>
                <a:gd name="TX12" fmla="*/ 292728 w 483606"/>
                <a:gd name="TY12" fmla="*/ 83744 h 483633"/>
                <a:gd name="TX13" fmla="*/ 314608 w 483606"/>
                <a:gd name="TY13" fmla="*/ 61865 h 483633"/>
                <a:gd name="TX14" fmla="*/ 392317 w 483606"/>
                <a:gd name="TY14" fmla="*/ 61865 h 483633"/>
                <a:gd name="TX15" fmla="*/ 414196 w 483606"/>
                <a:gd name="TY15" fmla="*/ 83744 h 483633"/>
                <a:gd name="TX16" fmla="*/ 414196 w 483606"/>
                <a:gd name="TY16" fmla="*/ 172770 h 483633"/>
                <a:gd name="TX17" fmla="*/ 392317 w 483606"/>
                <a:gd name="TY17" fmla="*/ 194649 h 483633"/>
                <a:gd name="TX18" fmla="*/ 314608 w 483606"/>
                <a:gd name="TY18" fmla="*/ 194649 h 483633"/>
                <a:gd name="TX20" fmla="*/ 314608 w 483606"/>
                <a:gd name="TY20" fmla="*/ 440602 h 483633"/>
                <a:gd name="TX21" fmla="*/ 292728 w 483606"/>
                <a:gd name="TY21" fmla="*/ 418723 h 483633"/>
                <a:gd name="TX22" fmla="*/ 292728 w 483606"/>
                <a:gd name="TY22" fmla="*/ 329697 h 483633"/>
                <a:gd name="TX23" fmla="*/ 314608 w 483606"/>
                <a:gd name="TY23" fmla="*/ 307818 h 483633"/>
                <a:gd name="TX24" fmla="*/ 392317 w 483606"/>
                <a:gd name="TY24" fmla="*/ 307818 h 483633"/>
                <a:gd name="TX25" fmla="*/ 414196 w 483606"/>
                <a:gd name="TY25" fmla="*/ 329697 h 483633"/>
                <a:gd name="TX26" fmla="*/ 414196 w 483606"/>
                <a:gd name="TY26" fmla="*/ 418723 h 483633"/>
                <a:gd name="TX27" fmla="*/ 392317 w 483606"/>
                <a:gd name="TY27" fmla="*/ 440602 h 483633"/>
                <a:gd name="TX28" fmla="*/ 314608 w 483606"/>
                <a:gd name="TY28" fmla="*/ 440602 h 48363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</a:cxnLst>
              <a:rect l="l" t="t" r="r" b="b"/>
              <a:pathLst>
                <a:path w="483606" h="483633">
                  <a:moveTo>
                    <a:pt x="483606" y="451164"/>
                  </a:moveTo>
                  <a:lnTo>
                    <a:pt x="483606" y="32441"/>
                  </a:lnTo>
                  <a:cubicBezTo>
                    <a:pt x="483606" y="14334"/>
                    <a:pt x="469271" y="0"/>
                    <a:pt x="451164" y="0"/>
                  </a:cubicBezTo>
                  <a:lnTo>
                    <a:pt x="32441" y="0"/>
                  </a:lnTo>
                  <a:cubicBezTo>
                    <a:pt x="14335" y="0"/>
                    <a:pt x="0" y="14334"/>
                    <a:pt x="0" y="32441"/>
                  </a:cubicBezTo>
                  <a:lnTo>
                    <a:pt x="0" y="451164"/>
                  </a:lnTo>
                  <a:cubicBezTo>
                    <a:pt x="0" y="469271"/>
                    <a:pt x="14335" y="483606"/>
                    <a:pt x="32441" y="483606"/>
                  </a:cubicBezTo>
                  <a:lnTo>
                    <a:pt x="451164" y="483606"/>
                  </a:lnTo>
                  <a:cubicBezTo>
                    <a:pt x="468517" y="484360"/>
                    <a:pt x="483606" y="469271"/>
                    <a:pt x="483606" y="451164"/>
                  </a:cubicBezTo>
                  <a:close/>
                  <a:moveTo>
                    <a:pt x="314608" y="194649"/>
                  </a:moveTo>
                  <a:cubicBezTo>
                    <a:pt x="302536" y="194649"/>
                    <a:pt x="292728" y="184842"/>
                    <a:pt x="292728" y="172770"/>
                  </a:cubicBezTo>
                  <a:lnTo>
                    <a:pt x="292728" y="83744"/>
                  </a:lnTo>
                  <a:cubicBezTo>
                    <a:pt x="292728" y="71673"/>
                    <a:pt x="302536" y="61865"/>
                    <a:pt x="314608" y="61865"/>
                  </a:cubicBezTo>
                  <a:lnTo>
                    <a:pt x="392317" y="61865"/>
                  </a:lnTo>
                  <a:cubicBezTo>
                    <a:pt x="404388" y="61865"/>
                    <a:pt x="414196" y="71673"/>
                    <a:pt x="414196" y="83744"/>
                  </a:cubicBezTo>
                  <a:lnTo>
                    <a:pt x="414196" y="172770"/>
                  </a:lnTo>
                  <a:cubicBezTo>
                    <a:pt x="414196" y="184842"/>
                    <a:pt x="404388" y="194649"/>
                    <a:pt x="392317" y="194649"/>
                  </a:cubicBezTo>
                  <a:lnTo>
                    <a:pt x="314608" y="194649"/>
                  </a:lnTo>
                  <a:close/>
                  <a:moveTo>
                    <a:pt x="314608" y="440602"/>
                  </a:moveTo>
                  <a:cubicBezTo>
                    <a:pt x="302536" y="440602"/>
                    <a:pt x="292728" y="430794"/>
                    <a:pt x="292728" y="418723"/>
                  </a:cubicBezTo>
                  <a:lnTo>
                    <a:pt x="292728" y="329697"/>
                  </a:lnTo>
                  <a:cubicBezTo>
                    <a:pt x="292728" y="317626"/>
                    <a:pt x="302536" y="307818"/>
                    <a:pt x="314608" y="307818"/>
                  </a:cubicBezTo>
                  <a:lnTo>
                    <a:pt x="392317" y="307818"/>
                  </a:lnTo>
                  <a:cubicBezTo>
                    <a:pt x="404388" y="307818"/>
                    <a:pt x="414196" y="317626"/>
                    <a:pt x="414196" y="329697"/>
                  </a:cubicBezTo>
                  <a:lnTo>
                    <a:pt x="414196" y="418723"/>
                  </a:lnTo>
                  <a:cubicBezTo>
                    <a:pt x="414196" y="430794"/>
                    <a:pt x="404388" y="440602"/>
                    <a:pt x="392317" y="440602"/>
                  </a:cubicBezTo>
                  <a:lnTo>
                    <a:pt x="314608" y="440602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4" name="Rect 0"/>
            <p:cNvSpPr>
              <a:spLocks/>
            </p:cNvSpPr>
            <p:nvPr/>
          </p:nvSpPr>
          <p:spPr>
            <a:xfrm>
              <a:off x="6420485" y="5887720"/>
              <a:ext cx="1081405" cy="767080"/>
            </a:xfrm>
            <a:custGeom>
              <a:avLst/>
              <a:gdLst>
                <a:gd name="TX0" fmla="*/ 1673780 w 1674535"/>
                <a:gd name="TY0" fmla="*/ 507103 h 1187964"/>
                <a:gd name="TX1" fmla="*/ 491549 w 1674535"/>
                <a:gd name="TY1" fmla="*/ 498050 h 1187964"/>
                <a:gd name="TX2" fmla="*/ 468915 w 1674535"/>
                <a:gd name="TY2" fmla="*/ 517666 h 1187964"/>
                <a:gd name="TX3" fmla="*/ 473442 w 1674535"/>
                <a:gd name="TY3" fmla="*/ 667802 h 1187964"/>
                <a:gd name="TX4" fmla="*/ 502112 w 1674535"/>
                <a:gd name="TY4" fmla="*/ 691191 h 1187964"/>
                <a:gd name="TX5" fmla="*/ 622824 w 1674535"/>
                <a:gd name="TY5" fmla="*/ 690436 h 1187964"/>
                <a:gd name="TX6" fmla="*/ 656020 w 1674535"/>
                <a:gd name="TY6" fmla="*/ 720614 h 1187964"/>
                <a:gd name="TX7" fmla="*/ 656020 w 1674535"/>
                <a:gd name="TY7" fmla="*/ 992218 h 1187964"/>
                <a:gd name="TX8" fmla="*/ 625087 w 1674535"/>
                <a:gd name="TY8" fmla="*/ 1030696 h 1187964"/>
                <a:gd name="TX9" fmla="*/ 203346 w 1674535"/>
                <a:gd name="TY9" fmla="*/ 811904 h 1187964"/>
                <a:gd name="TX10" fmla="*/ 197311 w 1674535"/>
                <a:gd name="TY10" fmla="*/ 400725 h 1187964"/>
                <a:gd name="TX11" fmla="*/ 480986 w 1674535"/>
                <a:gd name="TY11" fmla="*/ 154018 h 1187964"/>
                <a:gd name="TX12" fmla="*/ 745046 w 1674535"/>
                <a:gd name="TY12" fmla="*/ 192495 h 1187964"/>
                <a:gd name="TX13" fmla="*/ 775978 w 1674535"/>
                <a:gd name="TY13" fmla="*/ 75555 h 1187964"/>
                <a:gd name="TX14" fmla="*/ 752590 w 1674535"/>
                <a:gd name="TY14" fmla="*/ 34815 h 1187964"/>
                <a:gd name="TX15" fmla="*/ 594909 w 1674535"/>
                <a:gd name="TY15" fmla="*/ 2373 h 1187964"/>
                <a:gd name="TX16" fmla="*/ 46420 w 1674535"/>
                <a:gd name="TY16" fmla="*/ 339614 h 1187964"/>
                <a:gd name="TX17" fmla="*/ 53965 w 1674535"/>
                <a:gd name="TY17" fmla="*/ 892630 h 1187964"/>
                <a:gd name="TX18" fmla="*/ 344430 w 1674535"/>
                <a:gd name="TY18" fmla="*/ 1164989 h 1187964"/>
                <a:gd name="TX19" fmla="*/ 788049 w 1674535"/>
                <a:gd name="TY19" fmla="*/ 1137828 h 1187964"/>
                <a:gd name="TX20" fmla="*/ 810683 w 1674535"/>
                <a:gd name="TY20" fmla="*/ 1097088 h 1187964"/>
                <a:gd name="TX21" fmla="*/ 809929 w 1674535"/>
                <a:gd name="TY21" fmla="*/ 685909 h 1187964"/>
                <a:gd name="TX22" fmla="*/ 841617 w 1674535"/>
                <a:gd name="TY22" fmla="*/ 654977 h 1187964"/>
                <a:gd name="TX23" fmla="*/ 1674535 w 1674535"/>
                <a:gd name="TY23" fmla="*/ 661767 h 1187964"/>
                <a:gd name="TX24" fmla="*/ 1674535 w 1674535"/>
                <a:gd name="TY24" fmla="*/ 507103 h 1187964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1674535" h="1187964">
                  <a:moveTo>
                    <a:pt x="1673780" y="507103"/>
                  </a:moveTo>
                  <a:cubicBezTo>
                    <a:pt x="1630777" y="504840"/>
                    <a:pt x="524745" y="500314"/>
                    <a:pt x="491549" y="498050"/>
                  </a:cubicBezTo>
                  <a:cubicBezTo>
                    <a:pt x="474950" y="496541"/>
                    <a:pt x="468161" y="501068"/>
                    <a:pt x="468915" y="517666"/>
                  </a:cubicBezTo>
                  <a:cubicBezTo>
                    <a:pt x="471178" y="567460"/>
                    <a:pt x="465897" y="618008"/>
                    <a:pt x="473442" y="667802"/>
                  </a:cubicBezTo>
                  <a:cubicBezTo>
                    <a:pt x="476460" y="688927"/>
                    <a:pt x="484759" y="691945"/>
                    <a:pt x="502112" y="691191"/>
                  </a:cubicBezTo>
                  <a:cubicBezTo>
                    <a:pt x="542097" y="690436"/>
                    <a:pt x="582838" y="691945"/>
                    <a:pt x="622824" y="690436"/>
                  </a:cubicBezTo>
                  <a:cubicBezTo>
                    <a:pt x="645458" y="689682"/>
                    <a:pt x="656020" y="694208"/>
                    <a:pt x="656020" y="720614"/>
                  </a:cubicBezTo>
                  <a:cubicBezTo>
                    <a:pt x="654511" y="811149"/>
                    <a:pt x="654511" y="901684"/>
                    <a:pt x="656020" y="992218"/>
                  </a:cubicBezTo>
                  <a:cubicBezTo>
                    <a:pt x="656775" y="1017116"/>
                    <a:pt x="644703" y="1026169"/>
                    <a:pt x="625087" y="1030696"/>
                  </a:cubicBezTo>
                  <a:cubicBezTo>
                    <a:pt x="441755" y="1069173"/>
                    <a:pt x="274265" y="1015607"/>
                    <a:pt x="203346" y="811904"/>
                  </a:cubicBezTo>
                  <a:cubicBezTo>
                    <a:pt x="155816" y="676856"/>
                    <a:pt x="155062" y="537282"/>
                    <a:pt x="197311" y="400725"/>
                  </a:cubicBezTo>
                  <a:cubicBezTo>
                    <a:pt x="240315" y="261905"/>
                    <a:pt x="333113" y="174389"/>
                    <a:pt x="480986" y="154018"/>
                  </a:cubicBezTo>
                  <a:cubicBezTo>
                    <a:pt x="571521" y="141193"/>
                    <a:pt x="658284" y="154773"/>
                    <a:pt x="745046" y="192495"/>
                  </a:cubicBezTo>
                  <a:cubicBezTo>
                    <a:pt x="755608" y="152509"/>
                    <a:pt x="763907" y="114032"/>
                    <a:pt x="775978" y="75555"/>
                  </a:cubicBezTo>
                  <a:cubicBezTo>
                    <a:pt x="783523" y="51412"/>
                    <a:pt x="773716" y="43113"/>
                    <a:pt x="752590" y="34815"/>
                  </a:cubicBezTo>
                  <a:cubicBezTo>
                    <a:pt x="701287" y="15199"/>
                    <a:pt x="648475" y="6900"/>
                    <a:pt x="594909" y="2373"/>
                  </a:cubicBezTo>
                  <a:cubicBezTo>
                    <a:pt x="361028" y="-17243"/>
                    <a:pt x="136955" y="83854"/>
                    <a:pt x="46420" y="339614"/>
                  </a:cubicBezTo>
                  <a:cubicBezTo>
                    <a:pt x="-19218" y="523702"/>
                    <a:pt x="-13936" y="710052"/>
                    <a:pt x="53965" y="892630"/>
                  </a:cubicBezTo>
                  <a:cubicBezTo>
                    <a:pt x="105267" y="1029941"/>
                    <a:pt x="201084" y="1125757"/>
                    <a:pt x="344430" y="1164989"/>
                  </a:cubicBezTo>
                  <a:cubicBezTo>
                    <a:pt x="494567" y="1206484"/>
                    <a:pt x="643194" y="1188377"/>
                    <a:pt x="788049" y="1137828"/>
                  </a:cubicBezTo>
                  <a:cubicBezTo>
                    <a:pt x="809929" y="1130284"/>
                    <a:pt x="810683" y="1115949"/>
                    <a:pt x="810683" y="1097088"/>
                  </a:cubicBezTo>
                  <a:cubicBezTo>
                    <a:pt x="809929" y="959777"/>
                    <a:pt x="811438" y="823220"/>
                    <a:pt x="809929" y="685909"/>
                  </a:cubicBezTo>
                  <a:cubicBezTo>
                    <a:pt x="809929" y="661013"/>
                    <a:pt x="816719" y="654222"/>
                    <a:pt x="841617" y="654977"/>
                  </a:cubicBezTo>
                  <a:cubicBezTo>
                    <a:pt x="939696" y="657240"/>
                    <a:pt x="1519871" y="657240"/>
                    <a:pt x="1674535" y="661767"/>
                  </a:cubicBezTo>
                  <a:lnTo>
                    <a:pt x="1674535" y="507103"/>
                  </a:ln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  <p:sp>
          <p:nvSpPr>
            <p:cNvPr id="55" name="Rect 0"/>
            <p:cNvSpPr>
              <a:spLocks/>
            </p:cNvSpPr>
            <p:nvPr/>
          </p:nvSpPr>
          <p:spPr>
            <a:xfrm>
              <a:off x="1727200" y="6217285"/>
              <a:ext cx="506730" cy="502920"/>
            </a:xfrm>
            <a:custGeom>
              <a:avLst/>
              <a:gdLst>
                <a:gd name="TX0" fmla="*/ 436854 w 505987"/>
                <a:gd name="TY0" fmla="*/ 0 h 502126"/>
                <a:gd name="TX1" fmla="*/ 505986 w 505987"/>
                <a:gd name="TY1" fmla="*/ 0 h 502126"/>
                <a:gd name="TX2" fmla="*/ 500144 w 505987"/>
                <a:gd name="TY2" fmla="*/ 369517 h 502126"/>
                <a:gd name="TX3" fmla="*/ 375025 w 505987"/>
                <a:gd name="TY3" fmla="*/ 498531 h 502126"/>
                <a:gd name="TX4" fmla="*/ 13966 w 505987"/>
                <a:gd name="TY4" fmla="*/ 502122 h 502126"/>
                <a:gd name="TX5" fmla="*/ 0 w 505987"/>
                <a:gd name="TY5" fmla="*/ 502077 h 502126"/>
                <a:gd name="TX6" fmla="*/ 0 w 505987"/>
                <a:gd name="TY6" fmla="*/ 432700 h 502126"/>
                <a:gd name="TX7" fmla="*/ 42020 w 505987"/>
                <a:gd name="TY7" fmla="*/ 432503 h 502126"/>
                <a:gd name="TX8" fmla="*/ 359932 w 505987"/>
                <a:gd name="TY8" fmla="*/ 430860 h 502126"/>
                <a:gd name="TX9" fmla="*/ 429551 w 505987"/>
                <a:gd name="TY9" fmla="*/ 362701 h 502126"/>
                <a:gd name="TX10" fmla="*/ 436854 w 505987"/>
                <a:gd name="TY10" fmla="*/ 0 h 502126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</a:cxnLst>
              <a:rect l="l" t="t" r="r" b="b"/>
              <a:pathLst>
                <a:path w="505987" h="502126">
                  <a:moveTo>
                    <a:pt x="436854" y="0"/>
                  </a:moveTo>
                  <a:lnTo>
                    <a:pt x="505986" y="0"/>
                  </a:lnTo>
                  <a:cubicBezTo>
                    <a:pt x="505500" y="487"/>
                    <a:pt x="501605" y="255108"/>
                    <a:pt x="500144" y="369517"/>
                  </a:cubicBezTo>
                  <a:cubicBezTo>
                    <a:pt x="499171" y="450821"/>
                    <a:pt x="455354" y="496584"/>
                    <a:pt x="375025" y="498531"/>
                  </a:cubicBezTo>
                  <a:cubicBezTo>
                    <a:pt x="254774" y="501453"/>
                    <a:pt x="134400" y="502183"/>
                    <a:pt x="13966" y="502122"/>
                  </a:cubicBezTo>
                  <a:lnTo>
                    <a:pt x="0" y="502077"/>
                  </a:lnTo>
                  <a:lnTo>
                    <a:pt x="0" y="432700"/>
                  </a:lnTo>
                  <a:lnTo>
                    <a:pt x="42020" y="432503"/>
                  </a:lnTo>
                  <a:cubicBezTo>
                    <a:pt x="204019" y="431712"/>
                    <a:pt x="356767" y="430860"/>
                    <a:pt x="359932" y="430860"/>
                  </a:cubicBezTo>
                  <a:cubicBezTo>
                    <a:pt x="416893" y="429886"/>
                    <a:pt x="426630" y="418689"/>
                    <a:pt x="429551" y="362701"/>
                  </a:cubicBezTo>
                  <a:cubicBezTo>
                    <a:pt x="433933" y="271661"/>
                    <a:pt x="435393" y="21907"/>
                    <a:pt x="436854" y="0"/>
                  </a:cubicBezTo>
                  <a:close/>
                </a:path>
              </a:pathLst>
            </a:custGeom>
            <a:grpFill/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latinLnBrk="0">
                <a:buFontTx/>
                <a:buNone/>
              </a:pPr>
              <a:endParaRPr lang="ko-KR" altLang="en-US"/>
            </a:p>
          </p:txBody>
        </p:sp>
      </p:grpSp>
      <p:grpSp>
        <p:nvGrpSpPr>
          <p:cNvPr id="82" name="Group 5"/>
          <p:cNvGrpSpPr/>
          <p:nvPr/>
        </p:nvGrpSpPr>
        <p:grpSpPr>
          <a:xfrm>
            <a:off x="7460615" y="1956435"/>
            <a:ext cx="4133850" cy="700405"/>
            <a:chOff x="7460615" y="1956435"/>
            <a:chExt cx="4133850" cy="700405"/>
          </a:xfrm>
        </p:grpSpPr>
        <p:sp>
          <p:nvSpPr>
            <p:cNvPr id="83" name="Rect 0"/>
            <p:cNvSpPr txBox="1">
              <a:spLocks/>
            </p:cNvSpPr>
            <p:nvPr/>
          </p:nvSpPr>
          <p:spPr>
            <a:xfrm>
              <a:off x="7460615" y="2379980"/>
              <a:ext cx="3917315" cy="2768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 Micro Service Architecture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84" name="Rect 0"/>
            <p:cNvSpPr txBox="1">
              <a:spLocks/>
            </p:cNvSpPr>
            <p:nvPr/>
          </p:nvSpPr>
          <p:spPr>
            <a:xfrm>
              <a:off x="7460615" y="1956435"/>
              <a:ext cx="4133850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서버 기능 분리를 통한 MSA 형식</a:t>
              </a:r>
              <a:endParaRPr lang="ko-KR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charset="0"/>
                <a:ea typeface="나눔고딕코딩" charset="0"/>
                <a:cs typeface="Arial" charset="0"/>
              </a:endParaRPr>
            </a:p>
          </p:txBody>
        </p:sp>
      </p:grpSp>
      <p:grpSp>
        <p:nvGrpSpPr>
          <p:cNvPr id="85" name="Group 5"/>
          <p:cNvGrpSpPr/>
          <p:nvPr/>
        </p:nvGrpSpPr>
        <p:grpSpPr>
          <a:xfrm>
            <a:off x="7040245" y="4565650"/>
            <a:ext cx="4665980" cy="700405"/>
            <a:chOff x="7040245" y="4565650"/>
            <a:chExt cx="4665980" cy="700405"/>
          </a:xfrm>
        </p:grpSpPr>
        <p:sp>
          <p:nvSpPr>
            <p:cNvPr id="86" name="Rect 0"/>
            <p:cNvSpPr txBox="1">
              <a:spLocks/>
            </p:cNvSpPr>
            <p:nvPr/>
          </p:nvSpPr>
          <p:spPr>
            <a:xfrm>
              <a:off x="7040245" y="4989195"/>
              <a:ext cx="3120390" cy="2768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 Double Hash for Security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87" name="Rect 0"/>
            <p:cNvSpPr txBox="1">
              <a:spLocks/>
            </p:cNvSpPr>
            <p:nvPr/>
          </p:nvSpPr>
          <p:spPr>
            <a:xfrm>
              <a:off x="7040245" y="4565650"/>
              <a:ext cx="4665980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이중 해시 처리를 통한 보안 강화</a:t>
              </a:r>
              <a:endParaRPr lang="ko-KR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charset="0"/>
                <a:ea typeface="나눔고딕코딩" charset="0"/>
                <a:cs typeface="Arial" charset="0"/>
              </a:endParaRPr>
            </a:p>
          </p:txBody>
        </p:sp>
      </p:grpSp>
      <p:grpSp>
        <p:nvGrpSpPr>
          <p:cNvPr id="88" name="Group 5"/>
          <p:cNvGrpSpPr/>
          <p:nvPr/>
        </p:nvGrpSpPr>
        <p:grpSpPr>
          <a:xfrm>
            <a:off x="6138545" y="724535"/>
            <a:ext cx="5101590" cy="700405"/>
            <a:chOff x="6138545" y="724535"/>
            <a:chExt cx="5101590" cy="700405"/>
          </a:xfrm>
        </p:grpSpPr>
        <p:sp>
          <p:nvSpPr>
            <p:cNvPr id="89" name="Rect 0"/>
            <p:cNvSpPr txBox="1">
              <a:spLocks/>
            </p:cNvSpPr>
            <p:nvPr/>
          </p:nvSpPr>
          <p:spPr>
            <a:xfrm>
              <a:off x="6138545" y="1148080"/>
              <a:ext cx="3196590" cy="2768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 Kubernetes for Stable Video Server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90" name="Rect 0"/>
            <p:cNvSpPr txBox="1">
              <a:spLocks/>
            </p:cNvSpPr>
            <p:nvPr/>
          </p:nvSpPr>
          <p:spPr>
            <a:xfrm>
              <a:off x="6138545" y="724535"/>
              <a:ext cx="5101590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k8s적용을 통한 비디오 스트리밍 안정화</a:t>
              </a:r>
              <a:endParaRPr lang="ko-KR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charset="0"/>
                <a:ea typeface="나눔고딕코딩" charset="0"/>
                <a:cs typeface="Arial" charset="0"/>
              </a:endParaRPr>
            </a:p>
          </p:txBody>
        </p:sp>
      </p:grpSp>
      <p:grpSp>
        <p:nvGrpSpPr>
          <p:cNvPr id="91" name="Group 5"/>
          <p:cNvGrpSpPr/>
          <p:nvPr/>
        </p:nvGrpSpPr>
        <p:grpSpPr>
          <a:xfrm>
            <a:off x="5588000" y="3242310"/>
            <a:ext cx="5789930" cy="699770"/>
            <a:chOff x="5588000" y="3242310"/>
            <a:chExt cx="5789930" cy="699770"/>
          </a:xfrm>
        </p:grpSpPr>
        <p:sp>
          <p:nvSpPr>
            <p:cNvPr id="92" name="Rect 0"/>
            <p:cNvSpPr txBox="1">
              <a:spLocks/>
            </p:cNvSpPr>
            <p:nvPr/>
          </p:nvSpPr>
          <p:spPr>
            <a:xfrm>
              <a:off x="5588000" y="3665220"/>
              <a:ext cx="4794885" cy="27686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charset="0"/>
                  <a:cs typeface="Arial" charset="0"/>
                </a:rPr>
                <a:t>  HLS Video Streaming through m3u8 Encoding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93" name="Rect 0"/>
            <p:cNvSpPr txBox="1">
              <a:spLocks/>
            </p:cNvSpPr>
            <p:nvPr/>
          </p:nvSpPr>
          <p:spPr>
            <a:xfrm>
              <a:off x="5588000" y="3242310"/>
              <a:ext cx="5789930" cy="36893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18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코딩" charset="0"/>
                  <a:ea typeface="나눔고딕코딩" charset="0"/>
                  <a:cs typeface="Arial" charset="0"/>
                </a:rPr>
                <a:t>m3u8 인코딩을 통한 HLS 방식 비디오 스트리밍 </a:t>
              </a:r>
              <a:endParaRPr lang="ko-KR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코딩" charset="0"/>
                <a:ea typeface="나눔고딕코딩" charset="0"/>
                <a:cs typeface="Arial" charset="0"/>
              </a:endParaRPr>
            </a:p>
          </p:txBody>
        </p:sp>
      </p:grpSp>
      <p:sp>
        <p:nvSpPr>
          <p:cNvPr id="98" name="텍스트 상자 207"/>
          <p:cNvSpPr txBox="1">
            <a:spLocks/>
          </p:cNvSpPr>
          <p:nvPr/>
        </p:nvSpPr>
        <p:spPr>
          <a:xfrm>
            <a:off x="1998345" y="936625"/>
            <a:ext cx="179959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400" b="1" i="1">
                <a:solidFill>
                  <a:srgbClr val="33C0C0"/>
                </a:solidFill>
                <a:latin typeface="나눔고딕코딩" charset="0"/>
                <a:ea typeface="나눔고딕코딩" charset="0"/>
                <a:cs typeface="Arial" charset="0"/>
              </a:rPr>
              <a:t>- 기술(Tech)</a:t>
            </a:r>
            <a:endParaRPr lang="ko-KR" altLang="en-US" sz="1400" b="1" i="1">
              <a:solidFill>
                <a:srgbClr val="33C0C0"/>
              </a:solidFill>
              <a:latin typeface="나눔고딕코딩" charset="0"/>
              <a:ea typeface="나눔고딕코딩" charset="0"/>
              <a:cs typeface="Arial" charset="0"/>
            </a:endParaRPr>
          </a:p>
        </p:txBody>
      </p:sp>
      <p:sp>
        <p:nvSpPr>
          <p:cNvPr id="41" name="Block Arc 14">
            <a:extLst>
              <a:ext uri="{FF2B5EF4-FFF2-40B4-BE49-F238E27FC236}">
                <a16:creationId xmlns:a16="http://schemas.microsoft.com/office/drawing/2014/main" id="{7FD2A56B-F952-4796-A443-C7AEBA3F56F0}"/>
              </a:ext>
            </a:extLst>
          </p:cNvPr>
          <p:cNvSpPr/>
          <p:nvPr/>
        </p:nvSpPr>
        <p:spPr>
          <a:xfrm rot="16200000">
            <a:off x="6826629" y="2026919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rgbClr val="47D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6" name="Block Arc 41">
            <a:extLst>
              <a:ext uri="{FF2B5EF4-FFF2-40B4-BE49-F238E27FC236}">
                <a16:creationId xmlns:a16="http://schemas.microsoft.com/office/drawing/2014/main" id="{85CC04F9-C9D4-4FED-AC37-79CD3ADDB83E}"/>
              </a:ext>
            </a:extLst>
          </p:cNvPr>
          <p:cNvSpPr/>
          <p:nvPr/>
        </p:nvSpPr>
        <p:spPr>
          <a:xfrm>
            <a:off x="5474613" y="78252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rgbClr val="47D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7" name="Rounded Rectangle 7">
            <a:extLst>
              <a:ext uri="{FF2B5EF4-FFF2-40B4-BE49-F238E27FC236}">
                <a16:creationId xmlns:a16="http://schemas.microsoft.com/office/drawing/2014/main" id="{97218021-619F-4DD8-8E28-0BA4D15E1412}"/>
              </a:ext>
            </a:extLst>
          </p:cNvPr>
          <p:cNvSpPr/>
          <p:nvPr/>
        </p:nvSpPr>
        <p:spPr>
          <a:xfrm>
            <a:off x="4947417" y="327523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rgbClr val="47D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Block Arc 25">
            <a:extLst>
              <a:ext uri="{FF2B5EF4-FFF2-40B4-BE49-F238E27FC236}">
                <a16:creationId xmlns:a16="http://schemas.microsoft.com/office/drawing/2014/main" id="{B51E9786-52E2-4AD9-9CBC-29DBEB78365E}"/>
              </a:ext>
            </a:extLst>
          </p:cNvPr>
          <p:cNvSpPr/>
          <p:nvPr/>
        </p:nvSpPr>
        <p:spPr>
          <a:xfrm>
            <a:off x="6651705" y="4642773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rgbClr val="47D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 0"/>
          <p:cNvSpPr>
            <a:spLocks/>
          </p:cNvSpPr>
          <p:nvPr/>
        </p:nvSpPr>
        <p:spPr>
          <a:xfrm>
            <a:off x="-267970" y="216535"/>
            <a:ext cx="3464560" cy="659130"/>
          </a:xfrm>
          <a:prstGeom prst="rect">
            <a:avLst/>
          </a:prstGeom>
          <a:solidFill>
            <a:srgbClr val="47DCB3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b="1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CODE:RUN 시연　</a:t>
            </a:r>
            <a:endParaRPr lang="ko-KR" altLang="en-US" sz="2400" b="1">
              <a:latin typeface="나눔고딕코딩" charset="0"/>
              <a:ea typeface="나눔고딕코딩" charset="0"/>
            </a:endParaRPr>
          </a:p>
        </p:txBody>
      </p:sp>
      <p:sp>
        <p:nvSpPr>
          <p:cNvPr id="90" name="Rect 0"/>
          <p:cNvSpPr>
            <a:spLocks/>
          </p:cNvSpPr>
          <p:nvPr/>
        </p:nvSpPr>
        <p:spPr>
          <a:xfrm>
            <a:off x="2791460" y="113030"/>
            <a:ext cx="1100455" cy="866140"/>
          </a:xfrm>
          <a:prstGeom prst="leftArrow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92" name="그림 206" descr="C:/Users/fksk9/AppData/Roaming/PolarisOffice/ETemp/29824_14857576/fImage301551990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350" y="592455"/>
            <a:ext cx="6174740" cy="5683885"/>
          </a:xfrm>
          <a:prstGeom prst="rect">
            <a:avLst/>
          </a:prstGeom>
          <a:noFill/>
        </p:spPr>
      </p:pic>
      <p:sp>
        <p:nvSpPr>
          <p:cNvPr id="93" name="텍스트 상자 209"/>
          <p:cNvSpPr txBox="1">
            <a:spLocks/>
          </p:cNvSpPr>
          <p:nvPr/>
        </p:nvSpPr>
        <p:spPr>
          <a:xfrm>
            <a:off x="856615" y="3502660"/>
            <a:ext cx="2784475" cy="46228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2400">
                <a:latin typeface="나눔고딕코딩" charset="0"/>
                <a:ea typeface="나눔고딕코딩" charset="0"/>
              </a:rPr>
              <a:t>www.</a:t>
            </a:r>
            <a:r>
              <a:rPr lang="ko-KR" sz="2400" b="1">
                <a:solidFill>
                  <a:srgbClr val="33C0C0"/>
                </a:solidFill>
                <a:latin typeface="나눔고딕코딩" charset="0"/>
                <a:ea typeface="나눔고딕코딩" charset="0"/>
              </a:rPr>
              <a:t>코드런</a:t>
            </a:r>
            <a:r>
              <a:rPr lang="ko-KR" sz="2400">
                <a:latin typeface="나눔고딕코딩" charset="0"/>
                <a:ea typeface="나눔고딕코딩" charset="0"/>
              </a:rPr>
              <a:t>.com</a:t>
            </a:r>
            <a:endParaRPr lang="ko-KR" altLang="en-US" sz="2400">
              <a:latin typeface="나눔고딕코딩" charset="0"/>
              <a:ea typeface="나눔고딕코딩" charset="0"/>
            </a:endParaRPr>
          </a:p>
        </p:txBody>
      </p:sp>
      <p:sp>
        <p:nvSpPr>
          <p:cNvPr id="94" name="텍스트 상자 210"/>
          <p:cNvSpPr txBox="1">
            <a:spLocks/>
          </p:cNvSpPr>
          <p:nvPr/>
        </p:nvSpPr>
        <p:spPr>
          <a:xfrm>
            <a:off x="360045" y="2931795"/>
            <a:ext cx="261429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800" b="1" i="0">
                <a:latin typeface="나눔고딕코딩" charset="0"/>
                <a:ea typeface="나눔고딕코딩" charset="0"/>
              </a:rPr>
              <a:t>여기</a:t>
            </a:r>
            <a:r>
              <a:rPr lang="ko-KR" sz="1800" b="1" i="0">
                <a:latin typeface="나눔고딕코딩" charset="0"/>
                <a:ea typeface="나눔고딕코딩" charset="0"/>
              </a:rPr>
              <a:t>로 입장!</a:t>
            </a:r>
            <a:endParaRPr lang="ko-KR" altLang="en-US" sz="1800" b="1" i="0">
              <a:latin typeface="나눔고딕코딩" charset="0"/>
              <a:ea typeface="나눔고딕코딩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99" descr="C:/Users/fksk9/AppData/Roaming/PolarisOffice/ETemp/29824_14857576/fImage2399001960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116965"/>
            <a:ext cx="11049635" cy="5307965"/>
          </a:xfrm>
          <a:prstGeom prst="rect">
            <a:avLst/>
          </a:prstGeom>
          <a:noFill/>
        </p:spPr>
      </p:pic>
      <p:sp>
        <p:nvSpPr>
          <p:cNvPr id="3" name="도형 200"/>
          <p:cNvSpPr>
            <a:spLocks/>
          </p:cNvSpPr>
          <p:nvPr/>
        </p:nvSpPr>
        <p:spPr>
          <a:xfrm>
            <a:off x="-267970" y="216535"/>
            <a:ext cx="3749675" cy="659130"/>
          </a:xfrm>
          <a:prstGeom prst="rect">
            <a:avLst/>
          </a:prstGeom>
          <a:solidFill>
            <a:srgbClr val="47DCB3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2400" b="1"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나눔고딕코딩" charset="0"/>
                <a:ea typeface="나눔고딕코딩" charset="0"/>
              </a:rPr>
              <a:t>CODE:RUN 아키텍처</a:t>
            </a:r>
            <a:endParaRPr lang="ko-KR" altLang="en-US" sz="2400" b="1">
              <a:latin typeface="나눔고딕코딩" charset="0"/>
              <a:ea typeface="나눔고딕코딩" charset="0"/>
            </a:endParaRPr>
          </a:p>
        </p:txBody>
      </p:sp>
      <p:sp>
        <p:nvSpPr>
          <p:cNvPr id="4" name="도형 201"/>
          <p:cNvSpPr>
            <a:spLocks/>
          </p:cNvSpPr>
          <p:nvPr/>
        </p:nvSpPr>
        <p:spPr>
          <a:xfrm>
            <a:off x="3119755" y="113030"/>
            <a:ext cx="1100455" cy="866140"/>
          </a:xfrm>
          <a:prstGeom prst="leftArrow">
            <a:avLst/>
          </a:prstGeom>
          <a:solidFill>
            <a:schemeClr val="bg1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ntents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12</Pages>
  <Paragraphs>71</Paragraphs>
  <Words>252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Allppt.com</dc:creator>
  <cp:lastModifiedBy>구 태완</cp:lastModifiedBy>
  <dc:title>PowerPoint Presentation</dc:title>
  <cp:version>9.103.83.44158</cp:version>
  <dcterms:modified xsi:type="dcterms:W3CDTF">2021-05-20T14:43:13Z</dcterms:modified>
</cp:coreProperties>
</file>

<file path=docProps/thumbnail.jpeg>
</file>